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_rels/presentation.xml.rels" ContentType="application/vnd.openxmlformats-package.relationships+xml"/>
  <Override PartName="/ppt/media/image1.png" ContentType="image/png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CustomShape 1"/>
          <p:cNvSpPr/>
          <p:nvPr/>
        </p:nvSpPr>
        <p:spPr>
          <a:xfrm>
            <a:off x="504000" y="226080"/>
            <a:ext cx="9070200" cy="945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7" name="CustomShape 2"/>
          <p:cNvSpPr/>
          <p:nvPr/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38" name="" descr="We Can Do It!"/>
          <p:cNvPicPr/>
          <p:nvPr/>
        </p:nvPicPr>
        <p:blipFill>
          <a:blip r:embed="rId1"/>
          <a:stretch/>
        </p:blipFill>
        <p:spPr>
          <a:xfrm>
            <a:off x="3520800" y="990360"/>
            <a:ext cx="3034080" cy="369432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Application>LibreOffice/5.4.7.2$Linux_X86_64 LibreOffice_project/40$Build-2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2019-01-31T13:46:07Z</dcterms:created>
  <dc:creator/>
  <dc:description/>
  <dc:language>en-US</dc:language>
  <cp:lastModifiedBy/>
  <dcterms:modified xsi:type="dcterms:W3CDTF">2019-02-04T15:20:33Z</dcterms:modified>
  <cp:revision>6</cp:revision>
  <dc:subject/>
  <dc:title/>
</cp:coreProperties>
</file>