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91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A6BAF-EC91-42BE-8520-83A17E0449B5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C4893-D5D8-4006-B5FB-2629AE778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661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A6BAF-EC91-42BE-8520-83A17E0449B5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C4893-D5D8-4006-B5FB-2629AE778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538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A6BAF-EC91-42BE-8520-83A17E0449B5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C4893-D5D8-4006-B5FB-2629AE778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253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A6BAF-EC91-42BE-8520-83A17E0449B5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C4893-D5D8-4006-B5FB-2629AE778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599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A6BAF-EC91-42BE-8520-83A17E0449B5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C4893-D5D8-4006-B5FB-2629AE778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267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A6BAF-EC91-42BE-8520-83A17E0449B5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C4893-D5D8-4006-B5FB-2629AE778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053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A6BAF-EC91-42BE-8520-83A17E0449B5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C4893-D5D8-4006-B5FB-2629AE778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672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A6BAF-EC91-42BE-8520-83A17E0449B5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C4893-D5D8-4006-B5FB-2629AE778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66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A6BAF-EC91-42BE-8520-83A17E0449B5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C4893-D5D8-4006-B5FB-2629AE778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416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A6BAF-EC91-42BE-8520-83A17E0449B5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C4893-D5D8-4006-B5FB-2629AE778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826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A6BAF-EC91-42BE-8520-83A17E0449B5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C4893-D5D8-4006-B5FB-2629AE778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776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A6BAF-EC91-42BE-8520-83A17E0449B5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C4893-D5D8-4006-B5FB-2629AE778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577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410200" y="2948474"/>
            <a:ext cx="1371600" cy="9610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420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</dc:creator>
  <cp:lastModifiedBy>me</cp:lastModifiedBy>
  <cp:revision>1</cp:revision>
  <dcterms:created xsi:type="dcterms:W3CDTF">2016-03-06T20:52:13Z</dcterms:created>
  <dcterms:modified xsi:type="dcterms:W3CDTF">2016-03-06T20:52:19Z</dcterms:modified>
</cp:coreProperties>
</file>