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3" autoAdjust="0"/>
    <p:restoredTop sz="94660"/>
  </p:normalViewPr>
  <p:slideViewPr>
    <p:cSldViewPr snapToGrid="0">
      <p:cViewPr varScale="1">
        <p:scale>
          <a:sx n="31" d="100"/>
          <a:sy n="31" d="100"/>
        </p:scale>
        <p:origin x="60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CB260-4266-40D5-A2AD-C3F39FFE8FF0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1DFC1-5C9E-42F7-9942-6B627A65A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039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CB260-4266-40D5-A2AD-C3F39FFE8FF0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1DFC1-5C9E-42F7-9942-6B627A65A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148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CB260-4266-40D5-A2AD-C3F39FFE8FF0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1DFC1-5C9E-42F7-9942-6B627A65A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354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CB260-4266-40D5-A2AD-C3F39FFE8FF0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1DFC1-5C9E-42F7-9942-6B627A65A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291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CB260-4266-40D5-A2AD-C3F39FFE8FF0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1DFC1-5C9E-42F7-9942-6B627A65A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340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CB260-4266-40D5-A2AD-C3F39FFE8FF0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1DFC1-5C9E-42F7-9942-6B627A65A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007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CB260-4266-40D5-A2AD-C3F39FFE8FF0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1DFC1-5C9E-42F7-9942-6B627A65A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016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CB260-4266-40D5-A2AD-C3F39FFE8FF0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1DFC1-5C9E-42F7-9942-6B627A65A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467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CB260-4266-40D5-A2AD-C3F39FFE8FF0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1DFC1-5C9E-42F7-9942-6B627A65A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894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CB260-4266-40D5-A2AD-C3F39FFE8FF0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1DFC1-5C9E-42F7-9942-6B627A65A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091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CB260-4266-40D5-A2AD-C3F39FFE8FF0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1DFC1-5C9E-42F7-9942-6B627A65A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520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CB260-4266-40D5-A2AD-C3F39FFE8FF0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41DFC1-5C9E-42F7-9942-6B627A65A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636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2581155019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384203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libreoffice</dc:creator>
  <cp:lastModifiedBy>libreoffice</cp:lastModifiedBy>
  <cp:revision>1</cp:revision>
  <dcterms:created xsi:type="dcterms:W3CDTF">2014-07-07T11:25:34Z</dcterms:created>
  <dcterms:modified xsi:type="dcterms:W3CDTF">2014-07-07T11:26:08Z</dcterms:modified>
</cp:coreProperties>
</file>