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3" r:id="rId1"/>
  </p:sldMasterIdLst>
  <p:notesMasterIdLst>
    <p:notesMasterId r:id="rId3"/>
  </p:notesMasterIdLst>
  <p:handoutMasterIdLst>
    <p:handoutMasterId r:id="rId4"/>
  </p:handoutMasterIdLst>
  <p:sldIdLst>
    <p:sldId id="385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902">
          <p15:clr>
            <a:srgbClr val="A4A3A4"/>
          </p15:clr>
        </p15:guide>
        <p15:guide id="2" pos="5469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99"/>
    <a:srgbClr val="BFDEEA"/>
    <a:srgbClr val="FF3366"/>
    <a:srgbClr val="091925"/>
    <a:srgbClr val="123451"/>
    <a:srgbClr val="07131C"/>
    <a:srgbClr val="0D263A"/>
    <a:srgbClr val="336699"/>
    <a:srgbClr val="00FF80"/>
    <a:srgbClr val="FF8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154" autoAdjust="0"/>
    <p:restoredTop sz="96210" autoAdjust="0"/>
  </p:normalViewPr>
  <p:slideViewPr>
    <p:cSldViewPr>
      <p:cViewPr varScale="1">
        <p:scale>
          <a:sx n="87" d="100"/>
          <a:sy n="87" d="100"/>
        </p:scale>
        <p:origin x="738" y="90"/>
      </p:cViewPr>
      <p:guideLst>
        <p:guide orient="horz" pos="902"/>
        <p:guide pos="5469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Foglio_di_lavoro_di_Microsoft_Excel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 smtClean="0"/>
              <a:t>A bit of data</a:t>
            </a:r>
            <a:endParaRPr lang="en-US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numRef>
              <c:f>Sheet1!$A$2:$A$17</c:f>
              <c:numCache>
                <c:formatCode>mmm\-yy</c:formatCode>
                <c:ptCount val="16"/>
                <c:pt idx="0">
                  <c:v>41183</c:v>
                </c:pt>
                <c:pt idx="1">
                  <c:v>41214</c:v>
                </c:pt>
                <c:pt idx="2">
                  <c:v>41244</c:v>
                </c:pt>
                <c:pt idx="3">
                  <c:v>41275</c:v>
                </c:pt>
                <c:pt idx="4">
                  <c:v>41306</c:v>
                </c:pt>
                <c:pt idx="5">
                  <c:v>41334</c:v>
                </c:pt>
                <c:pt idx="6">
                  <c:v>41365</c:v>
                </c:pt>
                <c:pt idx="7">
                  <c:v>41395</c:v>
                </c:pt>
                <c:pt idx="8">
                  <c:v>41426</c:v>
                </c:pt>
                <c:pt idx="9">
                  <c:v>41456</c:v>
                </c:pt>
                <c:pt idx="10">
                  <c:v>41487</c:v>
                </c:pt>
                <c:pt idx="11">
                  <c:v>41518</c:v>
                </c:pt>
                <c:pt idx="12">
                  <c:v>41548</c:v>
                </c:pt>
                <c:pt idx="13">
                  <c:v>41579</c:v>
                </c:pt>
                <c:pt idx="14">
                  <c:v>41609</c:v>
                </c:pt>
                <c:pt idx="15">
                  <c:v>41640</c:v>
                </c:pt>
              </c:numCache>
            </c:numRef>
          </c:cat>
          <c:val>
            <c:numRef>
              <c:f>Sheet1!$B$2:$B$17</c:f>
              <c:numCache>
                <c:formatCode>General</c:formatCode>
                <c:ptCount val="16"/>
                <c:pt idx="0">
                  <c:v>3</c:v>
                </c:pt>
                <c:pt idx="1">
                  <c:v>2</c:v>
                </c:pt>
                <c:pt idx="2">
                  <c:v>0</c:v>
                </c:pt>
                <c:pt idx="3">
                  <c:v>2</c:v>
                </c:pt>
                <c:pt idx="4">
                  <c:v>13</c:v>
                </c:pt>
                <c:pt idx="5">
                  <c:v>19</c:v>
                </c:pt>
                <c:pt idx="6">
                  <c:v>2</c:v>
                </c:pt>
                <c:pt idx="7">
                  <c:v>0</c:v>
                </c:pt>
                <c:pt idx="8">
                  <c:v>3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3</c:v>
                </c:pt>
                <c:pt idx="13">
                  <c:v>3</c:v>
                </c:pt>
                <c:pt idx="14">
                  <c:v>5</c:v>
                </c:pt>
                <c:pt idx="15">
                  <c:v>0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numRef>
              <c:f>Sheet1!$A$2:$A$17</c:f>
              <c:numCache>
                <c:formatCode>mmm\-yy</c:formatCode>
                <c:ptCount val="16"/>
                <c:pt idx="0">
                  <c:v>41183</c:v>
                </c:pt>
                <c:pt idx="1">
                  <c:v>41214</c:v>
                </c:pt>
                <c:pt idx="2">
                  <c:v>41244</c:v>
                </c:pt>
                <c:pt idx="3">
                  <c:v>41275</c:v>
                </c:pt>
                <c:pt idx="4">
                  <c:v>41306</c:v>
                </c:pt>
                <c:pt idx="5">
                  <c:v>41334</c:v>
                </c:pt>
                <c:pt idx="6">
                  <c:v>41365</c:v>
                </c:pt>
                <c:pt idx="7">
                  <c:v>41395</c:v>
                </c:pt>
                <c:pt idx="8">
                  <c:v>41426</c:v>
                </c:pt>
                <c:pt idx="9">
                  <c:v>41456</c:v>
                </c:pt>
                <c:pt idx="10">
                  <c:v>41487</c:v>
                </c:pt>
                <c:pt idx="11">
                  <c:v>41518</c:v>
                </c:pt>
                <c:pt idx="12">
                  <c:v>41548</c:v>
                </c:pt>
                <c:pt idx="13">
                  <c:v>41579</c:v>
                </c:pt>
                <c:pt idx="14">
                  <c:v>41609</c:v>
                </c:pt>
                <c:pt idx="15">
                  <c:v>41640</c:v>
                </c:pt>
              </c:numCache>
            </c:numRef>
          </c:cat>
          <c:val>
            <c:numRef>
              <c:f>Sheet1!$C$2:$C$17</c:f>
              <c:numCache>
                <c:formatCode>General</c:formatCode>
                <c:ptCount val="16"/>
                <c:pt idx="0">
                  <c:v>0</c:v>
                </c:pt>
                <c:pt idx="1">
                  <c:v>0</c:v>
                </c:pt>
                <c:pt idx="2">
                  <c:v>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03409216"/>
        <c:axId val="103409776"/>
      </c:barChart>
      <c:dateAx>
        <c:axId val="103409216"/>
        <c:scaling>
          <c:orientation val="minMax"/>
        </c:scaling>
        <c:delete val="0"/>
        <c:axPos val="b"/>
        <c:numFmt formatCode="mmm\-yy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103409776"/>
        <c:crosses val="autoZero"/>
        <c:auto val="1"/>
        <c:lblOffset val="100"/>
        <c:baseTimeUnit val="months"/>
      </c:dateAx>
      <c:valAx>
        <c:axId val="103409776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10340921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it-IT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A9F7FF7-50CD-D74F-8521-E72DB68B670C}" type="datetimeFigureOut">
              <a:rPr lang="en-US" smtClean="0"/>
              <a:pPr/>
              <a:t>7/31/2015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246F62F-B370-7346-B33C-1C487BFE615A}" type="slidenum">
              <a:rPr lang="en-US" smtClean="0"/>
              <a:pPr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9780812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DD1DD9B-E140-4D76-B427-DF4838D859EA}" type="datetimeFigureOut">
              <a:rPr lang="en-US" smtClean="0"/>
              <a:pPr/>
              <a:t>7/31/2015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D267C37-924A-4F8E-82E0-C3470BACC8B3}" type="slidenum">
              <a:rPr lang="en-US" smtClean="0"/>
              <a:pPr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865801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628E0-47A7-46CE-98F3-6986F46F7576}" type="slidenum">
              <a:rPr lang="en-US" smtClean="0"/>
              <a:pPr/>
              <a:t>‹N›</a:t>
            </a:fld>
            <a:endParaRPr lang="en-US" dirty="0"/>
          </a:p>
        </p:txBody>
      </p:sp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1" name="Text Placeholder 11"/>
          <p:cNvSpPr>
            <a:spLocks noGrp="1"/>
          </p:cNvSpPr>
          <p:nvPr>
            <p:ph type="body" sz="quarter" idx="13"/>
          </p:nvPr>
        </p:nvSpPr>
        <p:spPr>
          <a:xfrm>
            <a:off x="365760" y="0"/>
            <a:ext cx="8762890" cy="274320"/>
          </a:xfrm>
          <a:noFill/>
        </p:spPr>
        <p:txBody>
          <a:bodyPr lIns="91440" tIns="45720" rIns="91440" bIns="45720" anchor="ctr" anchorCtr="0">
            <a:noAutofit/>
          </a:bodyPr>
          <a:lstStyle>
            <a:lvl1pPr marL="0" indent="0">
              <a:buFontTx/>
              <a:buNone/>
              <a:defRPr sz="1000" b="0" cap="all" normalizeH="0" baseline="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0667662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6400800"/>
            <a:ext cx="9143999" cy="45952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0" y="914400"/>
            <a:ext cx="8412480" cy="52117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20475" y="6492240"/>
            <a:ext cx="482185" cy="365760"/>
          </a:xfrm>
          <a:prstGeom prst="rect">
            <a:avLst/>
          </a:prstGeom>
        </p:spPr>
        <p:txBody>
          <a:bodyPr lIns="0" tIns="0" rIns="0" bIns="0" anchor="t" anchorCtr="0"/>
          <a:lstStyle>
            <a:lvl1pPr algn="r">
              <a:defRPr sz="1400" b="1">
                <a:solidFill>
                  <a:srgbClr val="7F7F7F"/>
                </a:solidFill>
              </a:defRPr>
            </a:lvl1pPr>
          </a:lstStyle>
          <a:p>
            <a:fld id="{F39628E0-47A7-46CE-98F3-6986F46F7576}" type="slidenum">
              <a:rPr lang="en-US" smtClean="0"/>
              <a:pPr/>
              <a:t>‹N›</a:t>
            </a:fld>
            <a:endParaRPr lang="en-US" dirty="0"/>
          </a:p>
        </p:txBody>
      </p:sp>
      <p:sp>
        <p:nvSpPr>
          <p:cNvPr id="6" name="Title Placeholder 5"/>
          <p:cNvSpPr>
            <a:spLocks noGrp="1"/>
          </p:cNvSpPr>
          <p:nvPr userDrawn="1">
            <p:ph type="title"/>
          </p:nvPr>
        </p:nvSpPr>
        <p:spPr>
          <a:xfrm>
            <a:off x="457200" y="274638"/>
            <a:ext cx="8686800" cy="565967"/>
          </a:xfrm>
          <a:prstGeom prst="rect">
            <a:avLst/>
          </a:prstGeom>
          <a:gradFill flip="none" rotWithShape="1">
            <a:gsLst>
              <a:gs pos="0">
                <a:srgbClr val="006699">
                  <a:alpha val="75000"/>
                </a:srgbClr>
              </a:gs>
              <a:gs pos="7000">
                <a:srgbClr val="006699">
                  <a:alpha val="75000"/>
                </a:srgbClr>
              </a:gs>
              <a:gs pos="8000">
                <a:schemeClr val="bg1">
                  <a:alpha val="0"/>
                </a:schemeClr>
              </a:gs>
            </a:gsLst>
            <a:lin ang="16200000" scaled="0"/>
            <a:tileRect/>
          </a:gradFill>
        </p:spPr>
        <p:txBody>
          <a:bodyPr vert="horz" wrap="square" lIns="0" tIns="45720" rIns="91440" bIns="137160" rtlCol="0" anchor="t">
            <a:sp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grpSp>
        <p:nvGrpSpPr>
          <p:cNvPr id="5" name="Group 4"/>
          <p:cNvGrpSpPr/>
          <p:nvPr userDrawn="1"/>
        </p:nvGrpSpPr>
        <p:grpSpPr>
          <a:xfrm>
            <a:off x="-1" y="6245352"/>
            <a:ext cx="9144001" cy="155448"/>
            <a:chOff x="-1" y="6245352"/>
            <a:chExt cx="9144001" cy="155448"/>
          </a:xfrm>
        </p:grpSpPr>
        <p:grpSp>
          <p:nvGrpSpPr>
            <p:cNvPr id="2" name="Group 1"/>
            <p:cNvGrpSpPr/>
            <p:nvPr userDrawn="1"/>
          </p:nvGrpSpPr>
          <p:grpSpPr>
            <a:xfrm>
              <a:off x="-1" y="6245352"/>
              <a:ext cx="9144001" cy="155448"/>
              <a:chOff x="-1" y="6019800"/>
              <a:chExt cx="9144001" cy="155448"/>
            </a:xfrm>
          </p:grpSpPr>
          <p:sp>
            <p:nvSpPr>
              <p:cNvPr id="21" name="Rectangle 20"/>
              <p:cNvSpPr/>
              <p:nvPr userDrawn="1"/>
            </p:nvSpPr>
            <p:spPr>
              <a:xfrm>
                <a:off x="0" y="6019800"/>
                <a:ext cx="9144000" cy="155448"/>
              </a:xfrm>
              <a:prstGeom prst="rect">
                <a:avLst/>
              </a:prstGeom>
              <a:solidFill>
                <a:srgbClr val="006699">
                  <a:alpha val="25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" name="Rectangle 21"/>
              <p:cNvSpPr/>
              <p:nvPr userDrawn="1"/>
            </p:nvSpPr>
            <p:spPr>
              <a:xfrm>
                <a:off x="0" y="6019800"/>
                <a:ext cx="5257800" cy="155448"/>
              </a:xfrm>
              <a:prstGeom prst="rect">
                <a:avLst/>
              </a:prstGeom>
              <a:solidFill>
                <a:srgbClr val="006699">
                  <a:alpha val="34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4" name="Rectangle 23"/>
              <p:cNvSpPr/>
              <p:nvPr userDrawn="1"/>
            </p:nvSpPr>
            <p:spPr>
              <a:xfrm>
                <a:off x="-1" y="6019800"/>
                <a:ext cx="2857501" cy="155448"/>
              </a:xfrm>
              <a:prstGeom prst="rect">
                <a:avLst/>
              </a:prstGeom>
              <a:solidFill>
                <a:srgbClr val="006699">
                  <a:alpha val="50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6" name="Rectangle 25"/>
              <p:cNvSpPr/>
              <p:nvPr userDrawn="1"/>
            </p:nvSpPr>
            <p:spPr>
              <a:xfrm>
                <a:off x="1" y="6019800"/>
                <a:ext cx="1371600" cy="155448"/>
              </a:xfrm>
              <a:prstGeom prst="rect">
                <a:avLst/>
              </a:prstGeom>
              <a:solidFill>
                <a:srgbClr val="00669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16" name="Rectangle 15"/>
            <p:cNvSpPr/>
            <p:nvPr userDrawn="1"/>
          </p:nvSpPr>
          <p:spPr>
            <a:xfrm>
              <a:off x="-1" y="6246876"/>
              <a:ext cx="457841" cy="152400"/>
            </a:xfrm>
            <a:prstGeom prst="rect">
              <a:avLst/>
            </a:prstGeom>
            <a:solidFill>
              <a:srgbClr val="FF336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4019800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2" r:id="rId1"/>
  </p:sldLayoutIdLst>
  <p:timing>
    <p:tnLst>
      <p:par>
        <p:cTn id="1" dur="indefinite" restart="never" nodeType="tmRoot"/>
      </p:par>
    </p:tnLst>
  </p:timing>
  <p:hf hdr="0" dt="0"/>
  <p:txStyles>
    <p:titleStyle>
      <a:lvl1pPr algn="l" defTabSz="914400" rtl="0" eaLnBrk="1" latinLnBrk="0" hangingPunct="1">
        <a:lnSpc>
          <a:spcPts val="2800"/>
        </a:lnSpc>
        <a:spcBef>
          <a:spcPct val="0"/>
        </a:spcBef>
        <a:buNone/>
        <a:defRPr sz="3200" b="1" kern="1200" spc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lnSpc>
          <a:spcPct val="100000"/>
        </a:lnSpc>
        <a:spcBef>
          <a:spcPts val="600"/>
        </a:spcBef>
        <a:spcAft>
          <a:spcPts val="600"/>
        </a:spcAft>
        <a:buFont typeface="Arial"/>
        <a:buChar char="•"/>
        <a:defRPr sz="3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lnSpc>
          <a:spcPct val="100000"/>
        </a:lnSpc>
        <a:spcBef>
          <a:spcPts val="600"/>
        </a:spcBef>
        <a:spcAft>
          <a:spcPts val="600"/>
        </a:spcAft>
        <a:buFont typeface="Arial" pitchFamily="34" charset="0"/>
        <a:buChar char="–"/>
        <a:defRPr sz="2800" kern="120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600"/>
        </a:spcBef>
        <a:spcAft>
          <a:spcPts val="600"/>
        </a:spcAft>
        <a:buFont typeface="Arial" pitchFamily="34" charset="0"/>
        <a:buChar char="•"/>
        <a:defRPr sz="2400" kern="120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600"/>
        </a:spcBef>
        <a:spcAft>
          <a:spcPts val="600"/>
        </a:spcAft>
        <a:buFont typeface="Arial" pitchFamily="34" charset="0"/>
        <a:buChar char="–"/>
        <a:defRPr sz="2000" kern="120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600"/>
        </a:spcBef>
        <a:spcAft>
          <a:spcPts val="600"/>
        </a:spcAft>
        <a:buFont typeface="Arial" pitchFamily="34" charset="0"/>
        <a:buChar char="»"/>
        <a:defRPr sz="2000" kern="120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/>
          <p:cNvSpPr txBox="1"/>
          <p:nvPr/>
        </p:nvSpPr>
        <p:spPr>
          <a:xfrm>
            <a:off x="6934200" y="1600200"/>
            <a:ext cx="738664" cy="3288834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vert" wrap="square" rtlCol="0">
            <a:spAutoFit/>
          </a:bodyPr>
          <a:lstStyle/>
          <a:p>
            <a:r>
              <a:rPr lang="en-US" sz="1200" b="1" dirty="0" smtClean="0"/>
              <a:t>FOUR</a:t>
            </a:r>
            <a:endParaRPr lang="en-US" sz="1200" b="1" dirty="0" smtClean="0"/>
          </a:p>
          <a:p>
            <a:endParaRPr lang="en-US" sz="1200" b="1" dirty="0" smtClean="0"/>
          </a:p>
          <a:p>
            <a:endParaRPr lang="en-US" sz="1200" b="1" dirty="0" smtClean="0"/>
          </a:p>
        </p:txBody>
      </p:sp>
      <p:sp>
        <p:nvSpPr>
          <p:cNvPr id="11" name="TextBox 10"/>
          <p:cNvSpPr txBox="1"/>
          <p:nvPr/>
        </p:nvSpPr>
        <p:spPr>
          <a:xfrm>
            <a:off x="6400800" y="1612434"/>
            <a:ext cx="369332" cy="327660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vert" wrap="square" rtlCol="0">
            <a:spAutoFit/>
          </a:bodyPr>
          <a:lstStyle/>
          <a:p>
            <a:r>
              <a:rPr lang="en-US" sz="1200" b="1" dirty="0" smtClean="0"/>
              <a:t>THREE</a:t>
            </a:r>
            <a:endParaRPr lang="en-US" sz="1200" b="1" dirty="0" smtClean="0"/>
          </a:p>
        </p:txBody>
      </p:sp>
      <p:sp>
        <p:nvSpPr>
          <p:cNvPr id="10" name="TextBox 9"/>
          <p:cNvSpPr txBox="1"/>
          <p:nvPr/>
        </p:nvSpPr>
        <p:spPr>
          <a:xfrm>
            <a:off x="2819401" y="1615143"/>
            <a:ext cx="677108" cy="327660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vert" wrap="square" rtlCol="0">
            <a:spAutoFit/>
          </a:bodyPr>
          <a:lstStyle/>
          <a:p>
            <a:endParaRPr lang="en-US" sz="1200" b="1" dirty="0" smtClean="0"/>
          </a:p>
          <a:p>
            <a:r>
              <a:rPr lang="en-US" sz="1200" b="1" dirty="0" smtClean="0"/>
              <a:t>TWO</a:t>
            </a:r>
            <a:endParaRPr lang="en-US" sz="1200" b="1" dirty="0" smtClean="0"/>
          </a:p>
          <a:p>
            <a:endParaRPr lang="en-US" sz="800" b="1" dirty="0" smtClean="0"/>
          </a:p>
        </p:txBody>
      </p:sp>
      <p:sp>
        <p:nvSpPr>
          <p:cNvPr id="8" name="TextBox 7"/>
          <p:cNvSpPr txBox="1"/>
          <p:nvPr/>
        </p:nvSpPr>
        <p:spPr>
          <a:xfrm>
            <a:off x="2286000" y="1615143"/>
            <a:ext cx="369332" cy="327660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vert" wrap="square" rtlCol="0">
            <a:spAutoFit/>
          </a:bodyPr>
          <a:lstStyle/>
          <a:p>
            <a:r>
              <a:rPr lang="en-US" sz="1200" b="1" dirty="0" smtClean="0"/>
              <a:t>ONE</a:t>
            </a:r>
            <a:endParaRPr lang="en-US" sz="1200" b="1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628E0-47A7-46CE-98F3-6986F46F7576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686800" cy="543739"/>
          </a:xfrm>
        </p:spPr>
        <p:txBody>
          <a:bodyPr/>
          <a:lstStyle/>
          <a:p>
            <a:r>
              <a:rPr lang="en-US" dirty="0" smtClean="0"/>
              <a:t>Import test: categories are dates</a:t>
            </a:r>
            <a:endParaRPr lang="en-US" dirty="0"/>
          </a:p>
        </p:txBody>
      </p:sp>
      <p:graphicFrame>
        <p:nvGraphicFramePr>
          <p:cNvPr id="22" name="Chart 21"/>
          <p:cNvGraphicFramePr/>
          <p:nvPr>
            <p:extLst>
              <p:ext uri="{D42A27DB-BD31-4B8C-83A1-F6EECF244321}">
                <p14:modId xmlns:p14="http://schemas.microsoft.com/office/powerpoint/2010/main" val="3707234328"/>
              </p:ext>
            </p:extLst>
          </p:nvPr>
        </p:nvGraphicFramePr>
        <p:xfrm>
          <a:off x="533400" y="1128563"/>
          <a:ext cx="7924800" cy="431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8816186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pt-light">
  <a:themeElements>
    <a:clrScheme name="EpamCorp">
      <a:dk1>
        <a:sysClr val="windowText" lastClr="000000"/>
      </a:dk1>
      <a:lt1>
        <a:sysClr val="window" lastClr="FFFFFF"/>
      </a:lt1>
      <a:dk2>
        <a:srgbClr val="123451"/>
      </a:dk2>
      <a:lt2>
        <a:srgbClr val="FFFFFF"/>
      </a:lt2>
      <a:accent1>
        <a:srgbClr val="006699"/>
      </a:accent1>
      <a:accent2>
        <a:srgbClr val="FF3366"/>
      </a:accent2>
      <a:accent3>
        <a:srgbClr val="666699"/>
      </a:accent3>
      <a:accent4>
        <a:srgbClr val="339999"/>
      </a:accent4>
      <a:accent5>
        <a:srgbClr val="999933"/>
      </a:accent5>
      <a:accent6>
        <a:srgbClr val="FF9933"/>
      </a:accent6>
      <a:hlink>
        <a:srgbClr val="006699"/>
      </a:hlink>
      <a:folHlink>
        <a:srgbClr val="666699"/>
      </a:folHlink>
    </a:clrScheme>
    <a:fontScheme name="Epam2">
      <a:majorFont>
        <a:latin typeface="Franklin Gothic Medium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33406</TotalTime>
  <Words>15</Words>
  <Application>Microsoft Office PowerPoint</Application>
  <PresentationFormat>Presentazione su schermo (4:3)</PresentationFormat>
  <Paragraphs>8</Paragraphs>
  <Slides>1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5" baseType="lpstr">
      <vt:lpstr>Arial</vt:lpstr>
      <vt:lpstr>Calibri</vt:lpstr>
      <vt:lpstr>Franklin Gothic Medium</vt:lpstr>
      <vt:lpstr>ppt-light</vt:lpstr>
      <vt:lpstr>Import test: categories are dates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Denis_Kovalev@epam.com</dc:creator>
  <cp:lastModifiedBy>eliot</cp:lastModifiedBy>
  <cp:revision>887</cp:revision>
  <cp:lastPrinted>2012-02-27T18:53:02Z</cp:lastPrinted>
  <dcterms:created xsi:type="dcterms:W3CDTF">2011-09-13T23:33:50Z</dcterms:created>
  <dcterms:modified xsi:type="dcterms:W3CDTF">2015-07-31T17:31:05Z</dcterms:modified>
</cp:coreProperties>
</file>