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charts/chart1.xml" ContentType="application/vnd.openxmlformats-officedocument.drawingml.char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media/image2.png" ContentType="image/png"/>
  <Override PartName="/ppt/media/image1.png" ContentType="image/pn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charts/chart1.xml><?xml version="1.0" encoding="utf-8"?>
<c:chartSpace xmlns:a="http://schemas.openxmlformats.org/drawingml/2006/main" xmlns:c="http://schemas.openxmlformats.org/drawingml/2006/chart" xmlns:r="http://schemas.openxmlformats.org/officeDocument/2006/relationships">
  <c:lang val="en-US"/>
  <c:chart>
    <c:plotArea>
      <c:layout/>
      <c:barChart>
        <c:barDir val="col"/>
        <c:grouping val="clustered"/>
        <c:ser>
          <c:idx val="0"/>
          <c:order val="0"/>
          <c:tx>
            <c:strRef>
              <c:f>label 0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rgbClr val="004586"/>
            </a:solidFill>
            <a:ln>
              <a:noFill/>
            </a:ln>
          </c:spPr>
          <c:cat>
            <c:strRef>
              <c:f>categories</c:f>
              <c:strCache>
                <c:ptCount val="4"/>
                <c:pt idx="0">
                  <c:v>Row 1</c:v>
                </c:pt>
                <c:pt idx="1">
                  <c:v>Row 2</c:v>
                </c:pt>
                <c:pt idx="2">
                  <c:v>Row 3</c:v>
                </c:pt>
                <c:pt idx="3">
                  <c:v>Row 4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9.1</c:v>
                </c:pt>
                <c:pt idx="1">
                  <c:v>2.4</c:v>
                </c:pt>
                <c:pt idx="2">
                  <c:v>3.1</c:v>
                </c:pt>
                <c:pt idx="3">
                  <c:v>4.3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rgbClr val="ff420e"/>
            </a:solidFill>
            <a:ln>
              <a:noFill/>
            </a:ln>
          </c:spPr>
          <c:cat>
            <c:strRef>
              <c:f>categories</c:f>
              <c:strCache>
                <c:ptCount val="4"/>
                <c:pt idx="0">
                  <c:v>Row 1</c:v>
                </c:pt>
                <c:pt idx="1">
                  <c:v>Row 2</c:v>
                </c:pt>
                <c:pt idx="2">
                  <c:v>Row 3</c:v>
                </c:pt>
                <c:pt idx="3">
                  <c:v>Row 4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3.2</c:v>
                </c:pt>
                <c:pt idx="1">
                  <c:v>8.8</c:v>
                </c:pt>
                <c:pt idx="2">
                  <c:v>1.5</c:v>
                </c:pt>
                <c:pt idx="3">
                  <c:v>9.02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rgbClr val="ffd320"/>
            </a:solidFill>
            <a:ln>
              <a:noFill/>
            </a:ln>
          </c:spPr>
          <c:cat>
            <c:strRef>
              <c:f>categories</c:f>
              <c:strCache>
                <c:ptCount val="4"/>
                <c:pt idx="0">
                  <c:v>Row 1</c:v>
                </c:pt>
                <c:pt idx="1">
                  <c:v>Row 2</c:v>
                </c:pt>
                <c:pt idx="2">
                  <c:v>Row 3</c:v>
                </c:pt>
                <c:pt idx="3">
                  <c:v>Row 4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4.54</c:v>
                </c:pt>
                <c:pt idx="1">
                  <c:v>9.65</c:v>
                </c:pt>
                <c:pt idx="2">
                  <c:v>3.7</c:v>
                </c:pt>
                <c:pt idx="3">
                  <c:v>6.2</c:v>
                </c:pt>
              </c:numCache>
            </c:numRef>
          </c:val>
        </c:ser>
        <c:gapWidth val="100"/>
        <c:axId val="62723993"/>
        <c:axId val="7326538"/>
      </c:barChart>
      <c:catAx>
        <c:axId val="62723993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solidFill>
              <a:srgbClr val="b3b3b3"/>
            </a:solidFill>
          </a:ln>
        </c:spPr>
        <c:crossAx val="7326538"/>
        <c:crosses val="autoZero"/>
        <c:auto val="1"/>
        <c:lblAlgn val="ctr"/>
        <c:lblOffset val="100"/>
      </c:catAx>
      <c:valAx>
        <c:axId val="7326538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majorTickMark val="out"/>
        <c:minorTickMark val="none"/>
        <c:tickLblPos val="nextTo"/>
        <c:spPr>
          <a:ln>
            <a:solidFill>
              <a:srgbClr val="b3b3b3"/>
            </a:solidFill>
          </a:ln>
        </c:spPr>
        <c:crossAx val="62723993"/>
        <c:crosses val="autoZero"/>
      </c:valAx>
      <c:spPr>
        <a:noFill/>
        <a:ln>
          <a:solidFill>
            <a:srgbClr val="b3b3b3"/>
          </a:solidFill>
        </a:ln>
      </c:spPr>
    </c:plotArea>
    <c:legend>
      <c:legendPos val="r"/>
      <c:overlay val="0"/>
      <c:spPr>
        <a:noFill/>
        <a:ln>
          <a:noFill/>
        </a:ln>
      </c:spPr>
    </c:legend>
    <c:plotVisOnly val="1"/>
  </c:chart>
  <c:spPr>
    <a:noFill/>
    <a:ln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verTx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fourObj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blank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pic>
        <p:nvPicPr>
          <p:cNvPr descr="" id="37" name="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descr="" id="38" name=""/>
          <p:cNvPicPr/>
          <p:nvPr/>
        </p:nvPicPr>
        <p:blipFill>
          <a:blip r:embed="rId3"/>
          <a:stretch>
            <a:fillRect/>
          </a:stretch>
        </p:blipFill>
        <p:spPr>
          <a:xfrm>
            <a:off x="2292120" y="176868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Only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AndObj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objAndTwoObj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preserve="1" type="twoObjOverTx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bIns="0" lIns="0" rIns="0" tIns="0" wrap="none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anchor="ctr" bIns="0" lIns="0" rIns="0" tIns="0" wrap="none"/>
          <a:p>
            <a:pPr algn="ctr"/>
            <a:r>
              <a:rPr lang="en-IN"/>
              <a:t>Click to edit the title text format</a:t>
            </a:r>
            <a:endParaRPr/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bIns="0" lIns="0" rIns="0" tIns="0" wrap="none"/>
          <a:p>
            <a:pPr>
              <a:buSzPct val="25000"/>
              <a:buFont typeface="StarSymbol"/>
              <a:buChar char=""/>
            </a:pPr>
            <a:r>
              <a:rPr lang="en-IN"/>
              <a:t>Click to edit the outline text format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IN"/>
              <a:t>Second Outline Level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IN"/>
              <a:t>Third Outline Level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IN"/>
              <a:t>Fourth Outline Level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IN"/>
              <a:t>Fifth Outline Level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IN"/>
              <a:t>Sixth Outline Level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n-IN"/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bIns="0" lIns="0" rIns="0" tIns="0" wrap="none"/>
          <a:p>
            <a:r>
              <a:rPr lang="en-IN"/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bIns="0" lIns="0" rIns="0" tIns="0" wrap="none"/>
          <a:p>
            <a:pPr algn="ctr"/>
            <a:r>
              <a:rPr lang="en-IN"/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bIns="0" lIns="0" rIns="0" tIns="0" wrap="none"/>
          <a:p>
            <a:pPr algn="r"/>
            <a:fld id="{A3B15A90-86BC-4768-B7BE-44607396F415}" type="slidenum">
              <a:rPr lang="en-IN"/>
              <a:t>&lt;number&gt;</a:t>
            </a:fld>
            <a:endParaRPr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"/>
          <p:cNvGraphicFramePr/>
          <p:nvPr/>
        </p:nvGraphicFramePr>
        <p:xfrm>
          <a:off x="2200320" y="2179800"/>
          <a:ext cx="5759640" cy="3239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timing>
    <p:tnLst>
      <p:par>
        <p:cTn dur="indefinite" id="1" nodeType="tmRoot" restart="never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