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1656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C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Feuil1!$B$1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cat>
            <c:strRef>
              <c:f>Feuil1!$A$2:$A$5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Feuil1!$B$2:$B$5</c:f>
              <c:numCache>
                <c:formatCode>General</c:formatCode>
                <c:ptCount val="4"/>
                <c:pt idx="1">
                  <c:v>2.5</c:v>
                </c:pt>
                <c:pt idx="2">
                  <c:v>3.5</c:v>
                </c:pt>
              </c:numCache>
            </c:numRef>
          </c:val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Series 2</c:v>
                </c:pt>
              </c:strCache>
            </c:strRef>
          </c:tx>
          <c:invertIfNegative val="0"/>
          <c:cat>
            <c:strRef>
              <c:f>Feuil1!$A$2:$A$5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Feuil1!$C$2:$C$5</c:f>
              <c:numCache>
                <c:formatCode>General</c:formatCode>
                <c:ptCount val="4"/>
                <c:pt idx="0">
                  <c:v>-2.4</c:v>
                </c:pt>
                <c:pt idx="3">
                  <c:v>-2.8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4179584"/>
        <c:axId val="85361024"/>
      </c:barChart>
      <c:catAx>
        <c:axId val="84179584"/>
        <c:scaling>
          <c:orientation val="minMax"/>
        </c:scaling>
        <c:delete val="0"/>
        <c:axPos val="b"/>
        <c:majorTickMark val="out"/>
        <c:minorTickMark val="none"/>
        <c:tickLblPos val="nextTo"/>
        <c:crossAx val="85361024"/>
        <c:crosses val="autoZero"/>
        <c:auto val="1"/>
        <c:lblAlgn val="ctr"/>
        <c:lblOffset val="100"/>
        <c:noMultiLvlLbl val="0"/>
      </c:catAx>
      <c:valAx>
        <c:axId val="8536102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8417958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4FF67-5675-4544-9E64-AF932F82A221}" type="datetimeFigureOut">
              <a:rPr lang="fr-FR" smtClean="0"/>
              <a:t>21/10/2016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9F3DB-C54B-4EDE-871F-00AC4D18FE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741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4FF67-5675-4544-9E64-AF932F82A221}" type="datetimeFigureOut">
              <a:rPr lang="fr-FR" smtClean="0"/>
              <a:t>21/10/2016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9F3DB-C54B-4EDE-871F-00AC4D18FE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52835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4FF67-5675-4544-9E64-AF932F82A221}" type="datetimeFigureOut">
              <a:rPr lang="fr-FR" smtClean="0"/>
              <a:t>21/10/2016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9F3DB-C54B-4EDE-871F-00AC4D18FE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05102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4FF67-5675-4544-9E64-AF932F82A221}" type="datetimeFigureOut">
              <a:rPr lang="fr-FR" smtClean="0"/>
              <a:t>21/10/2016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9F3DB-C54B-4EDE-871F-00AC4D18FE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752284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4FF67-5675-4544-9E64-AF932F82A221}" type="datetimeFigureOut">
              <a:rPr lang="fr-FR" smtClean="0"/>
              <a:t>21/10/2016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9F3DB-C54B-4EDE-871F-00AC4D18FE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6038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4FF67-5675-4544-9E64-AF932F82A221}" type="datetimeFigureOut">
              <a:rPr lang="fr-FR" smtClean="0"/>
              <a:t>21/10/2016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9F3DB-C54B-4EDE-871F-00AC4D18FE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984297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4FF67-5675-4544-9E64-AF932F82A221}" type="datetimeFigureOut">
              <a:rPr lang="fr-FR" smtClean="0"/>
              <a:t>21/10/2016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9F3DB-C54B-4EDE-871F-00AC4D18FE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99487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4FF67-5675-4544-9E64-AF932F82A221}" type="datetimeFigureOut">
              <a:rPr lang="fr-FR" smtClean="0"/>
              <a:t>21/10/2016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9F3DB-C54B-4EDE-871F-00AC4D18FE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4183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4FF67-5675-4544-9E64-AF932F82A221}" type="datetimeFigureOut">
              <a:rPr lang="fr-FR" smtClean="0"/>
              <a:t>21/10/2016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9F3DB-C54B-4EDE-871F-00AC4D18FE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7667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4FF67-5675-4544-9E64-AF932F82A221}" type="datetimeFigureOut">
              <a:rPr lang="fr-FR" smtClean="0"/>
              <a:t>21/10/2016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9F3DB-C54B-4EDE-871F-00AC4D18FE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99937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4FF67-5675-4544-9E64-AF932F82A221}" type="datetimeFigureOut">
              <a:rPr lang="fr-FR" smtClean="0"/>
              <a:t>21/10/2016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9F3DB-C54B-4EDE-871F-00AC4D18FE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470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34FF67-5675-4544-9E64-AF932F82A221}" type="datetimeFigureOut">
              <a:rPr lang="fr-FR" smtClean="0"/>
              <a:t>21/10/2016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09F3DB-C54B-4EDE-871F-00AC4D18FE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645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Espace réservé du contenu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0859202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6478013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0</Words>
  <Application>Microsoft Office PowerPoint</Application>
  <PresentationFormat>Affichage à l'écran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Jean-Tiare Le Bigot</dc:creator>
  <cp:lastModifiedBy>jean-tiare LE BIGOT</cp:lastModifiedBy>
  <cp:revision>3</cp:revision>
  <dcterms:created xsi:type="dcterms:W3CDTF">2016-10-01T16:53:38Z</dcterms:created>
  <dcterms:modified xsi:type="dcterms:W3CDTF">2016-10-21T17:27:22Z</dcterms:modified>
</cp:coreProperties>
</file>