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>
        <p:scale>
          <a:sx n="66" d="100"/>
          <a:sy n="66" d="100"/>
        </p:scale>
        <p:origin x="-78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Bars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5D96EE7-AA95-495D-B7D0-8250820C1B0A}" type="VALUE">
                      <a:rPr lang="en-US" sz="1800" b="1" smtClean="0">
                        <a:solidFill>
                          <a:srgbClr val="C00000"/>
                        </a:solidFill>
                      </a:rPr>
                      <a:pPr/>
                      <a:t>[WARTOŚĆ]</a:t>
                    </a:fld>
                    <a:r>
                      <a:rPr lang="en-US" sz="1800" b="1" dirty="0">
                        <a:solidFill>
                          <a:srgbClr val="C00000"/>
                        </a:solidFill>
                      </a:rPr>
                      <a:t> </a:t>
                    </a:r>
                    <a:fld id="{8CFA1C4A-742E-4137-8A13-959614A839ED}" type="SERIESNAME">
                      <a:rPr lang="en-US" sz="1800" b="1" smtClean="0">
                        <a:solidFill>
                          <a:srgbClr val="C00000"/>
                        </a:solidFill>
                      </a:rPr>
                      <a:pPr/>
                      <a:t>[NAZWA SERII]</a:t>
                    </a:fld>
                    <a:endParaRPr lang="en-US" sz="1800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226-4F6B-9695-40E8D32E2C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26-4F6B-9695-40E8D32E2C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58673727"/>
        <c:axId val="275519215"/>
      </c:barChart>
      <c:lineChart>
        <c:grouping val="standard"/>
        <c:varyColors val="0"/>
        <c:ser>
          <c:idx val="1"/>
          <c:order val="1"/>
          <c:tx>
            <c:strRef>
              <c:f>Arkusz1!$C$1</c:f>
              <c:strCache>
                <c:ptCount val="1"/>
                <c:pt idx="0">
                  <c:v>Line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25E-2"/>
                  <c:y val="-3.9843747548982067E-2"/>
                </c:manualLayout>
              </c:layout>
              <c:tx>
                <c:rich>
                  <a:bodyPr/>
                  <a:lstStyle/>
                  <a:p>
                    <a:fld id="{34A09E1D-D54B-4D80-BD1B-28EFF140C07E}" type="VALUE">
                      <a:rPr lang="en-US" sz="1800" b="1" smtClean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rPr>
                      <a:pPr/>
                      <a:t>[WARTOŚĆ]</a:t>
                    </a:fld>
                    <a:r>
                      <a:rPr lang="en-US" sz="1800" b="1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rPr>
                      <a:t> </a:t>
                    </a:r>
                    <a:fld id="{BCEABAFE-BDF7-4A1D-81D2-D188E25DA1D2}" type="SERIESNAME">
                      <a:rPr lang="en-US" sz="1800" b="1" smtClean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rPr>
                      <a:pPr/>
                      <a:t>[NAZWA SERII]</a:t>
                    </a:fld>
                    <a:endParaRPr lang="en-US" sz="1800" b="1" dirty="0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226-4F6B-9695-40E8D32E2C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226-4F6B-9695-40E8D32E2C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673727"/>
        <c:axId val="275519215"/>
      </c:lineChart>
      <c:catAx>
        <c:axId val="358673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5519215"/>
        <c:crosses val="autoZero"/>
        <c:auto val="1"/>
        <c:lblAlgn val="ctr"/>
        <c:lblOffset val="100"/>
        <c:noMultiLvlLbl val="0"/>
      </c:catAx>
      <c:valAx>
        <c:axId val="275519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8673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E346B5-0FD5-43F9-A453-780FB69CB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4CA186E-DB1A-4F4D-8387-3CBC9AF6A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D7E1EA2-4562-4B86-A509-57E8AEE97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D855C19-AE14-4CDA-970F-62F597DEC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2F8B2F6-5591-4EFA-AAAA-7D7CC4796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97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7489A8-6615-425C-8695-CCDABC477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E70B82E-33EB-4D2C-9DA1-384B4AEF7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687A6A9-2FBC-404E-9FB7-139C22321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7DAE299-7C04-40BA-9E6F-C587AEA5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39F57D6-E2CC-45D1-B4F8-D036E2287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7164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5BC8034-1838-40DA-AF0A-EC899CD7F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9423EEE-31DF-4F7F-8133-D7C109611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05ADEA0-10F8-4923-86A8-0DBB2810D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E7181D-A6B8-4CAB-BB92-C156DE7CC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AA5EF94-E2AC-43C8-957F-4D4F85AE3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6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C21192-77D1-42A3-AA19-2B84DF22E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A2384E-6A4A-420B-9224-D6C49E61A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4172A13-BA56-4119-B340-D002E72B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28DE7BA-B28C-4EBD-9DCF-537152D1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D62B922-4439-4628-A996-4FDE2DF66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31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55BF2F-0A0B-4634-B9FD-8BDA0970A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76CEDAB-6F15-49A5-88DE-78B4BFFE6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FF72E7F-62F6-4A5F-802C-D62C188D5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E4E1E3-DF8D-4264-AEA8-6C9BCCA1C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61D1B4A-DAC3-4D36-9118-1004BF70B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334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A92EF8-B852-4470-A5A6-166812261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56CB4A-8144-4C15-B1A4-E432CB8215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6EFAE14-CBAC-4128-9CB2-F67FED035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DCF24E0-8D19-41A3-AABC-A1F3539AC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78C0C16-1B0B-4CA1-A9CE-CD08FA740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A3F5709-971A-4022-96AD-D3CB17088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4103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203D85-4DB5-4618-BE06-B634C4DDB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D627FBC-C110-4064-8D00-51AAB9C7F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FA2E9B5-FD74-4532-AFAA-313C8EA15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D31833A-C8A0-4744-BD7C-2811712F75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C45DAF2-6421-443D-84CC-692FB21D1F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4DFA926-56B2-44D6-98E0-B7411396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07EEC628-FCF2-4913-AD7F-269688862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784C537-B8F5-4786-80C0-9FCD88674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412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F6651A-5759-40BA-AC99-BE5EEB1D0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F6752C2-257E-4489-A2B3-21FD7BEA9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1DD354C-5BD7-4A39-849D-E48453676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C946F57-0B1A-47DF-8DD1-6D320197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4680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4E3A913-148E-413F-BC12-55BBF046C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4AB7432-8C00-4DE8-A0E7-B7E998B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8CE7724-5696-4D81-9AF3-8DED786DA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536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08C84B-B936-44E1-97C8-9C8503104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396D87-D638-40F1-AA4B-E465BCC16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AD5B4B7-6A21-4947-8F45-1807D710F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2AC039E-3FBE-4564-AC1A-2F9165063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84B813E-7EB6-4DDB-862D-10CF68536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E671AF0-92AA-45EF-9668-9A596E083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93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3AEE90-0C97-4466-BA9F-CDD5677CB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A69CC9A-547D-4020-B4EF-286346593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B6CEE03-2A62-4594-B988-7715DB825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01D57D6-ACEC-4607-B125-4715ECDEE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8195F5F-F2A1-4B1C-BFBD-5411903F7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B25EA31-603B-4C87-BF0B-F16768B58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00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B4CB189-E63F-4E47-A73B-E447E54B8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AC090FF-9A88-4321-8AD9-F9CE6D278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3DF5315-D38E-4D64-BC8B-78946B2BC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98656-F441-48A7-B396-FA011D1385A2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7FE1F4F-A787-4909-8B1F-5E74A45AF0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2626EF-B066-410A-9D0A-0C9895FC6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5C53F-6F43-47E6-8E6C-2CDB820597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2595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F9B2BC0E-9547-4561-858A-2BCF3D7566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011403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65526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Panoramiczny</PresentationFormat>
  <Paragraphs>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Szymon Kłos</cp:lastModifiedBy>
  <cp:revision>1</cp:revision>
  <dcterms:created xsi:type="dcterms:W3CDTF">2018-01-28T11:17:33Z</dcterms:created>
  <dcterms:modified xsi:type="dcterms:W3CDTF">2018-01-28T11:20:56Z</dcterms:modified>
</cp:coreProperties>
</file>