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1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0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187500000000001E-2"/>
          <c:y val="5.156249682809444E-2"/>
          <c:w val="0.96718749999999987"/>
          <c:h val="0.577373329238474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Arkusz1!$A$2:$A$6</c:f>
              <c:strCache>
                <c:ptCount val="5"/>
                <c:pt idx="0">
                  <c:v>Aaaa</c:v>
                </c:pt>
                <c:pt idx="1">
                  <c:v>Bbbbbbb</c:v>
                </c:pt>
                <c:pt idx="2">
                  <c:v>Ccc</c:v>
                </c:pt>
                <c:pt idx="3">
                  <c:v>Ddddddddddddd</c:v>
                </c:pt>
                <c:pt idx="4">
                  <c:v>Eeiieeee</c:v>
                </c:pt>
              </c:strCache>
            </c:strRef>
          </c:cat>
          <c:val>
            <c:numRef>
              <c:f>Arkusz1!$B$2:$B$6</c:f>
              <c:numCache>
                <c:formatCode>#,##0.0_);\(#,##0.0\);#,##0.0_);@_)</c:formatCode>
                <c:ptCount val="5"/>
                <c:pt idx="0">
                  <c:v>15</c:v>
                </c:pt>
                <c:pt idx="1">
                  <c:v>12</c:v>
                </c:pt>
                <c:pt idx="2">
                  <c:v>10</c:v>
                </c:pt>
                <c:pt idx="3">
                  <c:v>7</c:v>
                </c:pt>
                <c:pt idx="4">
                  <c:v>5.0999999999999996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71-4D2C-8984-CAD7AA9D2F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45578703"/>
        <c:axId val="545234495"/>
      </c:barChart>
      <c:catAx>
        <c:axId val="5455787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l-PL"/>
          </a:p>
        </c:txPr>
        <c:crossAx val="545234495"/>
        <c:crosses val="autoZero"/>
        <c:auto val="1"/>
        <c:lblAlgn val="ctr"/>
        <c:lblOffset val="100"/>
        <c:noMultiLvlLbl val="0"/>
      </c:catAx>
      <c:valAx>
        <c:axId val="545234495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_);\(#,##0.0\);#,##0.0_);@_)" sourceLinked="1"/>
        <c:majorTickMark val="none"/>
        <c:minorTickMark val="none"/>
        <c:tickLblPos val="nextTo"/>
        <c:crossAx val="5455787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72C52B-0205-4B2A-A7BC-EAB422E12D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18C0A20-9C98-4869-A91E-970A320E97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883A4B7-50CB-4B3A-8FCD-5ABF346A5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CB48C-057A-4CE8-80E4-9559788CA0C7}" type="datetimeFigureOut">
              <a:rPr lang="pl-PL" smtClean="0"/>
              <a:t>03.03.2018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24F7441-1E44-4AFE-9E61-64DDD81A7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DF20121-F71C-4194-B06C-3B9B6018E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C2DD5-521C-4368-9545-846D624F3F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8937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A9D5B5C-D931-4BD7-8963-95A587D1C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976053A-6E81-4848-BD76-51750758E1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44AB6C1-65EF-47CE-85E9-07537CB87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CB48C-057A-4CE8-80E4-9559788CA0C7}" type="datetimeFigureOut">
              <a:rPr lang="pl-PL" smtClean="0"/>
              <a:t>03.03.2018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D08A8BC-6187-440A-A660-153DB5742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08244BD-7277-4E0C-9878-0AC0E0414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C2DD5-521C-4368-9545-846D624F3F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1847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EDCC4376-73FC-4A8C-8B89-1D5BAE8A97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C921C39A-0796-49DA-A456-2CB0F05320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32AD515-D7CA-4C71-860D-48E0FB53F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CB48C-057A-4CE8-80E4-9559788CA0C7}" type="datetimeFigureOut">
              <a:rPr lang="pl-PL" smtClean="0"/>
              <a:t>03.03.2018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449CBB3-5BBF-480A-94D3-2A65A2437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01E219C-1141-4CC7-85E6-6B79882FB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C2DD5-521C-4368-9545-846D624F3F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97052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CE86ABE-9ECC-4BCC-AC2D-DA5A9C514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E0D0F12-1411-4C71-BF32-BED1C764FB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15EC8A4-DD34-47FC-AFF6-652CD14AE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CB48C-057A-4CE8-80E4-9559788CA0C7}" type="datetimeFigureOut">
              <a:rPr lang="pl-PL" smtClean="0"/>
              <a:t>03.03.2018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8505BB0-EA9D-40E8-986A-CEC9621EC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85948B6-DC7A-4695-90D6-50011181B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C2DD5-521C-4368-9545-846D624F3F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27876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4354183-5173-415D-B0BF-05518D231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9B052B59-10DF-46C8-B17C-C0B023A9D3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33B2205-BA47-40B5-971E-CD9138D33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CB48C-057A-4CE8-80E4-9559788CA0C7}" type="datetimeFigureOut">
              <a:rPr lang="pl-PL" smtClean="0"/>
              <a:t>03.03.2018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0A141C6-608B-40B8-AA28-03FC21DFF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56617C6-0535-4167-BDB5-C78725175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C2DD5-521C-4368-9545-846D624F3F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92188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61DBF4-2443-4DAD-8FF4-C98AE0CDC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7CF3827-01BC-497E-BD78-FAC749D450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6805FE7-8ACB-40B5-B630-40718D245F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1DBC804-7B52-4776-865A-71BDB605E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CB48C-057A-4CE8-80E4-9559788CA0C7}" type="datetimeFigureOut">
              <a:rPr lang="pl-PL" smtClean="0"/>
              <a:t>03.03.2018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ACBCC15F-E2FD-4609-BF4D-E58E50DBF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0BB08C8-422A-4798-8756-8DF4038E2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C2DD5-521C-4368-9545-846D624F3F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120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37F2AFF-DFC6-438C-865A-935E0BF0E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F067C71-3F33-4ED3-8DCF-CAB2666C75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E81012E-6B11-46CD-A0E6-1CF1F2B07F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8CA9EC6-2195-4C4D-94A2-05845A6850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D229DCBE-EE4A-46B2-B2EB-8D94FAA993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351D94DC-7F44-4806-A88B-16D7F5676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CB48C-057A-4CE8-80E4-9559788CA0C7}" type="datetimeFigureOut">
              <a:rPr lang="pl-PL" smtClean="0"/>
              <a:t>03.03.2018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1ECEE8C6-27AF-4E1A-887E-3F7AF5669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D07A9268-55D8-4D49-B4AD-C7DDF365B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C2DD5-521C-4368-9545-846D624F3F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63952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EA1450F-B3DC-48B5-A2FF-7AE151EDB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75BD123B-1300-4203-92A3-5594BBEDB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CB48C-057A-4CE8-80E4-9559788CA0C7}" type="datetimeFigureOut">
              <a:rPr lang="pl-PL" smtClean="0"/>
              <a:t>03.03.2018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C7C17EC1-D8E6-4D9F-8F44-96A193E96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EF9ACD6E-C9F5-4E44-9846-AB072D3DE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C2DD5-521C-4368-9545-846D624F3F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7938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18CFBF1C-D3B2-4B34-A4E2-F07E809C1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CB48C-057A-4CE8-80E4-9559788CA0C7}" type="datetimeFigureOut">
              <a:rPr lang="pl-PL" smtClean="0"/>
              <a:t>03.03.2018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4CCCBDB0-7CD6-4B07-A94F-FF632FB5B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5E55001-DFF9-4296-B4D0-61D2E093D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C2DD5-521C-4368-9545-846D624F3F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8389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72620D9-FCE4-4FB7-B6C5-A898B40E5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9256B22-1465-4A77-B6BF-B67B37877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29CD136D-0D15-4E08-A883-D1DA172A0E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EE445716-2DA2-42B1-80CC-D894568C8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CB48C-057A-4CE8-80E4-9559788CA0C7}" type="datetimeFigureOut">
              <a:rPr lang="pl-PL" smtClean="0"/>
              <a:t>03.03.2018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0B84A25-4271-4D62-81C8-AA803267D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8221299-41EC-4E0B-AA31-5E404B944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C2DD5-521C-4368-9545-846D624F3F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45899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95FCA53-D574-4817-B7A2-C9C1C16BE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07746424-1A11-466E-BDEF-29C7D3970D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27A01CF5-A020-43A0-8863-EDA7BF0F2B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4F91455-403F-44E4-8FF9-C50CC11FD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CB48C-057A-4CE8-80E4-9559788CA0C7}" type="datetimeFigureOut">
              <a:rPr lang="pl-PL" smtClean="0"/>
              <a:t>03.03.2018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010768A5-B3C2-41A7-9C4C-BAB79BFCC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CF09FE7-20BF-4659-B12D-9988FA0EF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C2DD5-521C-4368-9545-846D624F3F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6461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5B1733B7-6712-4553-A230-91274BBF1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CEE7005-EA03-4221-A87B-300FFDDABD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C4CFAB7-8FE4-4E0C-BFE7-2A3A99BAC4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4CB48C-057A-4CE8-80E4-9559788CA0C7}" type="datetimeFigureOut">
              <a:rPr lang="pl-PL" smtClean="0"/>
              <a:t>03.03.2018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B210E17-F427-407B-A666-2AADFED185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E396EA9-F420-4D81-822F-91724B46EA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C2DD5-521C-4368-9545-846D624F3F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7845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Wykres 5">
            <a:extLst>
              <a:ext uri="{FF2B5EF4-FFF2-40B4-BE49-F238E27FC236}">
                <a16:creationId xmlns:a16="http://schemas.microsoft.com/office/drawing/2014/main" id="{ECEA1FBE-886E-4A64-A552-313CF74728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78958462"/>
              </p:ext>
            </p:extLst>
          </p:nvPr>
        </p:nvGraphicFramePr>
        <p:xfrm>
          <a:off x="4965849" y="956334"/>
          <a:ext cx="2260301" cy="2582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952575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Panoramiczny</PresentationFormat>
  <Paragraphs>0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Szymon Kłos</dc:creator>
  <cp:lastModifiedBy>Szymon Kłos</cp:lastModifiedBy>
  <cp:revision>11</cp:revision>
  <dcterms:created xsi:type="dcterms:W3CDTF">2018-02-22T09:47:29Z</dcterms:created>
  <dcterms:modified xsi:type="dcterms:W3CDTF">2018-03-03T18:06:34Z</dcterms:modified>
</cp:coreProperties>
</file>