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7556500" cy="10691813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-222" y="-84"/>
      </p:cViewPr>
      <p:guideLst>
        <p:guide orient="horz" pos="559"/>
        <p:guide orient="horz" pos="1013"/>
        <p:guide orient="horz" pos="789"/>
        <p:guide orient="horz" pos="3992"/>
        <p:guide pos="631"/>
        <p:guide pos="5403"/>
        <p:guide pos="510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2220" y="-12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fld id="{70184711-3D9F-42BF-9970-DB9FEDE18393}" type="datetimeFigureOut">
              <a:rPr lang="en-US"/>
              <a:pPr>
                <a:defRPr/>
              </a:pPr>
              <a:t>9/7/2011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7990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fld id="{F421B694-1FFF-402D-A9F6-5822ABCC2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6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fld id="{61AC9699-8446-46F9-A599-9C3B1106C2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947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37175" cy="4003675"/>
          </a:xfrm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Symbol" pitchFamily="18" charset="2"/>
              <a:buNone/>
            </a:pPr>
            <a:fld id="{09EF7878-9BF2-446E-8846-27EBF7D2DD6D}" type="slidenum">
              <a:rPr lang="en-GB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>
                <a:buFont typeface="Symbol" pitchFamily="18" charset="2"/>
                <a:buNone/>
              </a:pPr>
              <a:t>1</a:t>
            </a:fld>
            <a:endParaRPr lang="en-GB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950" y="1554480"/>
            <a:ext cx="7556500" cy="445293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6950" y="1554163"/>
            <a:ext cx="3702050" cy="4452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1400" y="1554163"/>
            <a:ext cx="3702050" cy="4452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027" y="256032"/>
            <a:ext cx="7443216" cy="98755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6696" y="1258888"/>
            <a:ext cx="3703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6696" y="1897380"/>
            <a:ext cx="3703320" cy="4453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464" y="1258888"/>
            <a:ext cx="3703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5464" y="1897380"/>
            <a:ext cx="3703320" cy="4453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58213" y="196850"/>
            <a:ext cx="420687" cy="450850"/>
          </a:xfrm>
          <a:prstGeom prst="rect">
            <a:avLst/>
          </a:prstGeom>
          <a:noFill/>
          <a:ln w="27360">
            <a:noFill/>
            <a:round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84250" y="255588"/>
            <a:ext cx="7443788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 (32pt)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6950" y="1554163"/>
            <a:ext cx="7556500" cy="445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 (24pt)</a:t>
            </a:r>
            <a:r>
              <a:rPr lang="ar-SA" smtClean="0"/>
              <a:t>‏</a:t>
            </a:r>
            <a:endParaRPr lang="en-GB" smtClean="0"/>
          </a:p>
          <a:p>
            <a:pPr lvl="1"/>
            <a:r>
              <a:rPr lang="en-GB" smtClean="0"/>
              <a:t>Second Outline Level (20pt)</a:t>
            </a:r>
            <a:r>
              <a:rPr lang="ar-SA" smtClean="0"/>
              <a:t>‏</a:t>
            </a:r>
            <a:endParaRPr lang="en-GB" smtClean="0"/>
          </a:p>
          <a:p>
            <a:pPr lvl="2"/>
            <a:r>
              <a:rPr lang="en-GB" smtClean="0"/>
              <a:t>Third Outline Level (16 pt)</a:t>
            </a:r>
            <a:r>
              <a:rPr lang="ar-SA" smtClean="0"/>
              <a:t>‏</a:t>
            </a:r>
            <a:endParaRPr lang="en-GB" smtClean="0"/>
          </a:p>
          <a:p>
            <a:pPr lvl="3"/>
            <a:r>
              <a:rPr lang="en-GB" smtClean="0"/>
              <a:t>Fourth Outline Level (14pt)</a:t>
            </a:r>
            <a:r>
              <a:rPr lang="ar-SA" smtClean="0"/>
              <a:t>‏</a:t>
            </a:r>
            <a:endParaRPr lang="en-GB" smtClean="0"/>
          </a:p>
          <a:p>
            <a:pPr lvl="4"/>
            <a:r>
              <a:rPr lang="en-GB" smtClean="0"/>
              <a:t>Fifth Outline Level (12pt)</a:t>
            </a:r>
            <a:r>
              <a:rPr lang="ar-SA" smtClean="0"/>
              <a:t>‏</a:t>
            </a:r>
            <a:endParaRPr lang="en-GB" smtClean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14400" y="6410325"/>
            <a:ext cx="5768975" cy="236538"/>
          </a:xfrm>
          <a:prstGeom prst="rect">
            <a:avLst/>
          </a:prstGeom>
          <a:noFill/>
          <a:ln w="27360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900">
                <a:solidFill>
                  <a:srgbClr val="6B6B6B"/>
                </a:solidFill>
                <a:latin typeface="Arial" charset="0"/>
                <a:cs typeface="Lucida Sans Unicode" charset="0"/>
              </a:rPr>
              <a:t>©  Novell, Inc.  All rights reserved.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8938" y="6373813"/>
            <a:ext cx="381000" cy="274637"/>
          </a:xfrm>
          <a:prstGeom prst="rect">
            <a:avLst/>
          </a:prstGeom>
          <a:noFill/>
          <a:ln w="27360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2E5731C-DF87-4C09-A079-2C2F97D737A1}" type="slidenum">
              <a:rPr lang="en-GB" sz="1200" b="1" baseline="1000">
                <a:solidFill>
                  <a:srgbClr val="3C3C41"/>
                </a:solidFill>
                <a:latin typeface="Arial" charset="0"/>
                <a:cs typeface="Lucida Sans Unicode" charset="0"/>
              </a:rPr>
              <a:pPr algn="r"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sz="1200" b="1" baseline="1000">
              <a:solidFill>
                <a:srgbClr val="3C3C41"/>
              </a:solidFill>
              <a:latin typeface="Arial" charset="0"/>
              <a:cs typeface="Lucida Sans Unicode" charset="0"/>
            </a:endParaRPr>
          </a:p>
        </p:txBody>
      </p:sp>
      <p:grpSp>
        <p:nvGrpSpPr>
          <p:cNvPr id="4103" name="Group 6"/>
          <p:cNvGrpSpPr>
            <a:grpSpLocks/>
          </p:cNvGrpSpPr>
          <p:nvPr/>
        </p:nvGrpSpPr>
        <p:grpSpPr bwMode="auto">
          <a:xfrm>
            <a:off x="1001713" y="0"/>
            <a:ext cx="7088187" cy="222250"/>
            <a:chOff x="631" y="0"/>
            <a:chExt cx="4465" cy="140"/>
          </a:xfrm>
        </p:grpSpPr>
        <p:sp>
          <p:nvSpPr>
            <p:cNvPr id="3" name="AutoShape 7"/>
            <p:cNvSpPr>
              <a:spLocks noChangeArrowheads="1"/>
            </p:cNvSpPr>
            <p:nvPr/>
          </p:nvSpPr>
          <p:spPr bwMode="auto">
            <a:xfrm>
              <a:off x="631" y="0"/>
              <a:ext cx="4466" cy="141"/>
            </a:xfrm>
            <a:prstGeom prst="roundRect">
              <a:avLst>
                <a:gd name="adj" fmla="val 713"/>
              </a:avLst>
            </a:prstGeom>
            <a:solidFill>
              <a:srgbClr val="00AEEF"/>
            </a:solidFill>
            <a:ln w="2736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en-US">
                <a:latin typeface="Arial" charset="0"/>
                <a:cs typeface="Lucida Sans Unicode" charset="0"/>
              </a:endParaRPr>
            </a:p>
          </p:txBody>
        </p:sp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>
              <a:off x="631" y="0"/>
              <a:ext cx="4466" cy="141"/>
            </a:xfrm>
            <a:prstGeom prst="roundRect">
              <a:avLst>
                <a:gd name="adj" fmla="val 713"/>
              </a:avLst>
            </a:prstGeom>
            <a:solidFill>
              <a:srgbClr val="00AEEF"/>
            </a:solidFill>
            <a:ln w="27360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/>
            <a:lstStyle/>
            <a:p>
              <a:pPr algn="ctr"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>
                  <a:solidFill>
                    <a:srgbClr val="3C3C41"/>
                  </a:solidFill>
                  <a:latin typeface="Arial" charset="0"/>
                  <a:cs typeface="Lucida Sans Unicode" charset="0"/>
                </a:rPr>
                <a:t> 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2pPr>
      <a:lvl3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3pPr>
      <a:lvl4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4pPr>
      <a:lvl5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5pPr>
      <a:lvl6pPr marL="15367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6pPr>
      <a:lvl7pPr marL="19939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7pPr>
      <a:lvl8pPr marL="24511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8pPr>
      <a:lvl9pPr marL="29083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9pPr>
    </p:titleStyle>
    <p:bodyStyle>
      <a:lvl1pPr marL="168275" indent="-168275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Arial" charset="0"/>
        </a:defRPr>
      </a:lvl1pPr>
      <a:lvl2pPr marL="512763" indent="-169863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804863" indent="-177800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&gt;"/>
        <a:defRPr sz="1600">
          <a:solidFill>
            <a:schemeClr val="tx1"/>
          </a:solidFill>
          <a:latin typeface="+mn-lt"/>
          <a:cs typeface="+mn-cs"/>
        </a:defRPr>
      </a:lvl3pPr>
      <a:lvl4pPr marL="1087438" indent="-168275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»"/>
        <a:defRPr sz="1400">
          <a:solidFill>
            <a:schemeClr val="tx1"/>
          </a:solidFill>
          <a:latin typeface="+mn-lt"/>
          <a:cs typeface="+mn-cs"/>
        </a:defRPr>
      </a:lvl4pPr>
      <a:lvl5pPr marL="1316038" indent="-114300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~"/>
        <a:defRPr sz="1200">
          <a:solidFill>
            <a:schemeClr val="tx1"/>
          </a:solidFill>
          <a:latin typeface="+mn-lt"/>
          <a:cs typeface="+mn-cs"/>
        </a:defRPr>
      </a:lvl5pPr>
      <a:lvl6pPr marL="17732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6pPr>
      <a:lvl7pPr marL="22304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7pPr>
      <a:lvl8pPr marL="26876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8pPr>
      <a:lvl9pPr marL="31448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 bwMode="auto">
          <a:xfrm>
            <a:off x="1247775" y="1447800"/>
            <a:ext cx="6934200" cy="1295400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en-US" sz="140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Novell09_v11">
      <a:dk1>
        <a:srgbClr val="455560"/>
      </a:dk1>
      <a:lt1>
        <a:srgbClr val="FFFFFF"/>
      </a:lt1>
      <a:dk2>
        <a:srgbClr val="6A737B"/>
      </a:dk2>
      <a:lt2>
        <a:srgbClr val="E4E5E6"/>
      </a:lt2>
      <a:accent1>
        <a:srgbClr val="ED1C24"/>
      </a:accent1>
      <a:accent2>
        <a:srgbClr val="F7AC07"/>
      </a:accent2>
      <a:accent3>
        <a:srgbClr val="7AC142"/>
      </a:accent3>
      <a:accent4>
        <a:srgbClr val="72AEB6"/>
      </a:accent4>
      <a:accent5>
        <a:srgbClr val="546291"/>
      </a:accent5>
      <a:accent6>
        <a:srgbClr val="00AEEF"/>
      </a:accent6>
      <a:hlink>
        <a:srgbClr val="00AEEF"/>
      </a:hlink>
      <a:folHlink>
        <a:srgbClr val="94A0A9"/>
      </a:folHlink>
    </a:clrScheme>
    <a:fontScheme name="Office Them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n_presentation_template_final_091809</Template>
  <TotalTime>229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3_Office Theme</vt:lpstr>
      <vt:lpstr>PowerPoint Presentation</vt:lpstr>
    </vt:vector>
  </TitlesOfParts>
  <Company>Novell,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Identity, Security and Compliance Overview</dc:title>
  <dc:creator>Novell Employee</dc:creator>
  <dc:description>Template Version 10:  9/18/08</dc:description>
  <cp:lastModifiedBy>rodo</cp:lastModifiedBy>
  <cp:revision>3</cp:revision>
  <dcterms:created xsi:type="dcterms:W3CDTF">2010-05-21T21:38:29Z</dcterms:created>
  <dcterms:modified xsi:type="dcterms:W3CDTF">2011-09-07T14:49:27Z</dcterms:modified>
</cp:coreProperties>
</file>