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342" r:id="rId2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1pPr>
    <a:lvl2pPr marL="4572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2pPr>
    <a:lvl3pPr marL="9144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3pPr>
    <a:lvl4pPr marL="13716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4pPr>
    <a:lvl5pPr marL="18288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i="1" kern="1200">
        <a:solidFill>
          <a:schemeClr val="bg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987">
          <p15:clr>
            <a:srgbClr val="A4A3A4"/>
          </p15:clr>
        </p15:guide>
        <p15:guide id="2" pos="55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62A8"/>
    <a:srgbClr val="B2B2B2"/>
    <a:srgbClr val="FF0000"/>
    <a:srgbClr val="087EB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9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1374" y="72"/>
      </p:cViewPr>
      <p:guideLst>
        <p:guide orient="horz" pos="3987"/>
        <p:guide pos="55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2808" y="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8530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9367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5892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862A8"/>
          </a:solidFill>
          <a:latin typeface="Verdan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333333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333333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333333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333333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 bwMode="auto">
          <a:xfrm>
            <a:off x="4114483" y="476592"/>
            <a:ext cx="813661" cy="5749202"/>
          </a:xfrm>
          <a:prstGeom prst="rect">
            <a:avLst/>
          </a:prstGeom>
          <a:solidFill>
            <a:schemeClr val="accent1">
              <a:lumMod val="50000"/>
            </a:schemeClr>
          </a:solidFill>
          <a:ln w="349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372" tIns="45688" rIns="91372" bIns="45688" numCol="1" rtlCol="0" anchor="t" anchorCtr="1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lang="en-US" sz="800" b="0" i="0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  <a:p>
            <a:pPr marL="0" marR="0" indent="0" algn="ctr" defTabSz="914400" rtl="0" eaLnBrk="1" fontAlgn="base" latinLnBrk="0" hangingPunct="1">
              <a:lnSpc>
                <a:spcPct val="95000"/>
              </a:lnSpc>
              <a:spcBef>
                <a:spcPct val="3000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  <a:cs typeface="Arial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5998"/>
            </a:gs>
            <a:gs pos="100000">
              <a:srgbClr val="003A5D"/>
            </a:gs>
          </a:gsLst>
          <a:lin ang="2700000" scaled="1"/>
        </a:gradFill>
        <a:ln w="19050" cap="flat" cmpd="sng" algn="ctr">
          <a:solidFill>
            <a:srgbClr val="292929">
              <a:alpha val="70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5998"/>
            </a:gs>
            <a:gs pos="100000">
              <a:srgbClr val="003A5D"/>
            </a:gs>
          </a:gsLst>
          <a:lin ang="2700000" scaled="1"/>
        </a:gradFill>
        <a:ln w="19050" cap="flat" cmpd="sng" algn="ctr">
          <a:solidFill>
            <a:srgbClr val="292929">
              <a:alpha val="70000"/>
            </a:srgbClr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1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5587</TotalTime>
  <Words>0</Words>
  <Application>Microsoft Office PowerPoint</Application>
  <PresentationFormat>On-screen Show (4:3)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Verdana</vt:lpstr>
      <vt:lpstr>Wingdings</vt:lpstr>
      <vt:lpstr>Custom Design</vt:lpstr>
      <vt:lpstr>PowerPoint Presentation</vt:lpstr>
    </vt:vector>
  </TitlesOfParts>
  <Company>MiresBall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Gordy Adsit</dc:creator>
  <cp:lastModifiedBy>fezhang</cp:lastModifiedBy>
  <cp:revision>140</cp:revision>
  <dcterms:created xsi:type="dcterms:W3CDTF">2008-12-10T19:12:35Z</dcterms:created>
  <dcterms:modified xsi:type="dcterms:W3CDTF">2013-06-20T09:58:07Z</dcterms:modified>
</cp:coreProperties>
</file>