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E710C-72CD-4176-96D8-EFB1C05D5B51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9B3E3-3F0B-4D5C-BE17-A481287B5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3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2C260D-D966-4460-8ADF-B8D7E54E553B}" type="slidenum">
              <a:rPr lang="en-CA" smtClean="0"/>
              <a:pPr>
                <a:defRPr/>
              </a:pPr>
              <a:t>1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0720-2609-4AA6-9DD7-D18668FFE223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25E9-446C-4565-B00F-2ACDB8963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944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0720-2609-4AA6-9DD7-D18668FFE223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25E9-446C-4565-B00F-2ACDB8963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605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0720-2609-4AA6-9DD7-D18668FFE223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25E9-446C-4565-B00F-2ACDB8963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9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oad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71462"/>
            <a:ext cx="9144000" cy="936625"/>
          </a:xfrm>
        </p:spPr>
        <p:txBody>
          <a:bodyPr/>
          <a:lstStyle>
            <a:lvl1pPr>
              <a:defRPr>
                <a:solidFill>
                  <a:srgbClr val="25406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Info-Tech Research Group</a:t>
            </a:r>
            <a:endParaRPr lang="en-CA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A82EE-4A4F-4162-9A4D-5729DB7A66D3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69739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0720-2609-4AA6-9DD7-D18668FFE223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25E9-446C-4565-B00F-2ACDB8963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748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0720-2609-4AA6-9DD7-D18668FFE223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25E9-446C-4565-B00F-2ACDB8963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25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0720-2609-4AA6-9DD7-D18668FFE223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25E9-446C-4565-B00F-2ACDB8963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06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0720-2609-4AA6-9DD7-D18668FFE223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25E9-446C-4565-B00F-2ACDB8963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808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0720-2609-4AA6-9DD7-D18668FFE223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25E9-446C-4565-B00F-2ACDB8963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9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0720-2609-4AA6-9DD7-D18668FFE223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25E9-446C-4565-B00F-2ACDB8963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0720-2609-4AA6-9DD7-D18668FFE223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25E9-446C-4565-B00F-2ACDB8963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595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0720-2609-4AA6-9DD7-D18668FFE223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25E9-446C-4565-B00F-2ACDB8963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2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30720-2609-4AA6-9DD7-D18668FFE223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225E9-446C-4565-B00F-2ACDB8963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4294967295"/>
          </p:nvPr>
        </p:nvSpPr>
        <p:spPr>
          <a:xfrm>
            <a:off x="195467" y="859330"/>
            <a:ext cx="8264525" cy="2498232"/>
          </a:xfrm>
        </p:spPr>
        <p:txBody>
          <a:bodyPr/>
          <a:lstStyle/>
          <a:p>
            <a:r>
              <a:rPr lang="en-US" sz="1300" u="sng" dirty="0" smtClean="0"/>
              <a:t>textrun1</a:t>
            </a:r>
            <a:r>
              <a:rPr lang="en-US" sz="1300" dirty="0" smtClean="0"/>
              <a:t>.</a:t>
            </a:r>
            <a:r>
              <a:rPr lang="en-US" sz="1300" dirty="0" smtClean="0"/>
              <a:t/>
            </a:r>
            <a:br>
              <a:rPr lang="en-US" sz="1300" dirty="0" smtClean="0"/>
            </a:br>
            <a:endParaRPr lang="en-US" sz="500" dirty="0" smtClean="0"/>
          </a:p>
          <a:p>
            <a:r>
              <a:rPr lang="en-US" sz="1300" u="sng" dirty="0" smtClean="0"/>
              <a:t>Textrun2</a:t>
            </a:r>
            <a:r>
              <a:rPr lang="en-US" sz="1300" dirty="0" smtClean="0"/>
              <a:t>.</a:t>
            </a:r>
            <a:r>
              <a:rPr lang="en-US" sz="1300" dirty="0" smtClean="0"/>
              <a:t/>
            </a:r>
            <a:br>
              <a:rPr lang="en-US" sz="1300" dirty="0" smtClean="0"/>
            </a:br>
            <a:endParaRPr lang="en-US" sz="500" dirty="0" smtClean="0"/>
          </a:p>
          <a:p>
            <a:r>
              <a:rPr lang="en-US" sz="1300" dirty="0" smtClean="0"/>
              <a:t>Textrun3</a:t>
            </a:r>
            <a:endParaRPr lang="en-US" sz="1300" dirty="0" smtClean="0"/>
          </a:p>
        </p:txBody>
      </p:sp>
    </p:spTree>
    <p:extLst>
      <p:ext uri="{BB962C8B-B14F-4D97-AF65-F5344CB8AC3E}">
        <p14:creationId xmlns:p14="http://schemas.microsoft.com/office/powerpoint/2010/main" val="246408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Make server consolidation a continuing strategic goal to save capital spend and improve infrastructure efficiency</dc:title>
  <dc:creator>muthu</dc:creator>
  <cp:lastModifiedBy>muthu</cp:lastModifiedBy>
  <cp:revision>2</cp:revision>
  <dcterms:created xsi:type="dcterms:W3CDTF">2012-07-16T11:48:10Z</dcterms:created>
  <dcterms:modified xsi:type="dcterms:W3CDTF">2012-08-09T12:01:37Z</dcterms:modified>
</cp:coreProperties>
</file>