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84A-9B53-4AE9-AA04-D403244DF3E5}" type="datetimeFigureOut">
              <a:rPr lang="en-IE" smtClean="0"/>
              <a:t>14/01/2016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9D2D-B69A-4EC9-AFA7-CBECBC6DC27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486594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84A-9B53-4AE9-AA04-D403244DF3E5}" type="datetimeFigureOut">
              <a:rPr lang="en-IE" smtClean="0"/>
              <a:t>14/01/2016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9D2D-B69A-4EC9-AFA7-CBECBC6DC27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8449128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84A-9B53-4AE9-AA04-D403244DF3E5}" type="datetimeFigureOut">
              <a:rPr lang="en-IE" smtClean="0"/>
              <a:t>14/01/2016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9D2D-B69A-4EC9-AFA7-CBECBC6DC27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575709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84A-9B53-4AE9-AA04-D403244DF3E5}" type="datetimeFigureOut">
              <a:rPr lang="en-IE" smtClean="0"/>
              <a:t>14/01/2016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9D2D-B69A-4EC9-AFA7-CBECBC6DC27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686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84A-9B53-4AE9-AA04-D403244DF3E5}" type="datetimeFigureOut">
              <a:rPr lang="en-IE" smtClean="0"/>
              <a:t>14/01/2016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9D2D-B69A-4EC9-AFA7-CBECBC6DC27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16064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84A-9B53-4AE9-AA04-D403244DF3E5}" type="datetimeFigureOut">
              <a:rPr lang="en-IE" smtClean="0"/>
              <a:t>14/01/2016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9D2D-B69A-4EC9-AFA7-CBECBC6DC27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3256123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84A-9B53-4AE9-AA04-D403244DF3E5}" type="datetimeFigureOut">
              <a:rPr lang="en-IE" smtClean="0"/>
              <a:t>14/01/2016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9D2D-B69A-4EC9-AFA7-CBECBC6DC27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760443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84A-9B53-4AE9-AA04-D403244DF3E5}" type="datetimeFigureOut">
              <a:rPr lang="en-IE" smtClean="0"/>
              <a:t>14/01/2016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9D2D-B69A-4EC9-AFA7-CBECBC6DC27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0826198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84A-9B53-4AE9-AA04-D403244DF3E5}" type="datetimeFigureOut">
              <a:rPr lang="en-IE" smtClean="0"/>
              <a:t>14/01/2016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9D2D-B69A-4EC9-AFA7-CBECBC6DC27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762101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84A-9B53-4AE9-AA04-D403244DF3E5}" type="datetimeFigureOut">
              <a:rPr lang="en-IE" smtClean="0"/>
              <a:t>14/01/2016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9D2D-B69A-4EC9-AFA7-CBECBC6DC27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639547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4D84A-9B53-4AE9-AA04-D403244DF3E5}" type="datetimeFigureOut">
              <a:rPr lang="en-IE" smtClean="0"/>
              <a:t>14/01/2016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5A9D2D-B69A-4EC9-AFA7-CBECBC6DC27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9279266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7B4D84A-9B53-4AE9-AA04-D403244DF3E5}" type="datetimeFigureOut">
              <a:rPr lang="en-IE" smtClean="0"/>
              <a:t>14/01/2016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5A9D2D-B69A-4EC9-AFA7-CBECBC6DC279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5190311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3910806" y="3291840"/>
                <a:ext cx="1322387" cy="2743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p>
                        <m:sSupPr>
                          <m:ctrlPr>
                            <a:rPr lang="en-IE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IE" i="1" smtClean="0">
                              <a:latin typeface="Cambria Math"/>
                            </a:rPr>
                            <m:t>𝑎</m:t>
                          </m:r>
                        </m:e>
                        <m:sup>
                          <m:r>
                            <a:rPr lang="en-IE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IE" i="1" smtClean="0">
                          <a:latin typeface="Cambria Math"/>
                        </a:rPr>
                        <m:t>+</m:t>
                      </m:r>
                      <m:sSup>
                        <m:sSupPr>
                          <m:ctrlPr>
                            <a:rPr lang="en-IE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IE" i="1" smtClean="0">
                              <a:latin typeface="Cambria Math"/>
                            </a:rPr>
                            <m:t>𝑏</m:t>
                          </m:r>
                        </m:e>
                        <m:sup>
                          <m:r>
                            <a:rPr lang="en-IE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  <m:r>
                        <a:rPr lang="en-IE" i="1" smtClean="0">
                          <a:latin typeface="Cambria Math"/>
                        </a:rPr>
                        <m:t>=</m:t>
                      </m:r>
                      <m:sSup>
                        <m:sSupPr>
                          <m:ctrlPr>
                            <a:rPr lang="en-IE" i="1" smtClean="0">
                              <a:latin typeface="Cambria Math"/>
                            </a:rPr>
                          </m:ctrlPr>
                        </m:sSupPr>
                        <m:e>
                          <m:r>
                            <a:rPr lang="en-IE" i="1" smtClean="0">
                              <a:latin typeface="Cambria Math"/>
                            </a:rPr>
                            <m:t>𝑐</m:t>
                          </m:r>
                        </m:e>
                        <m:sup>
                          <m:r>
                            <a:rPr lang="en-IE" i="1" smtClean="0">
                              <a:latin typeface="Cambria Math"/>
                            </a:rPr>
                            <m:t>2</m:t>
                          </m:r>
                        </m:sup>
                      </m:sSup>
                    </m:oMath>
                  </m:oMathPara>
                </a14:m>
                <a:endParaRPr lang="en-IE" dirty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10806" y="3291840"/>
                <a:ext cx="1322387" cy="274320"/>
              </a:xfrm>
              <a:prstGeom prst="rect">
                <a:avLst/>
              </a:prstGeom>
              <a:blipFill rotWithShape="1">
                <a:blip r:embed="rId2"/>
                <a:stretch>
                  <a:fillRect r="-6944" b="-24444"/>
                </a:stretch>
              </a:blipFill>
            </p:spPr>
            <p:txBody>
              <a:bodyPr/>
              <a:lstStyle/>
              <a:p>
                <a:r>
                  <a:rPr lang="en-IE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91014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13</Words>
  <Application>Microsoft Office PowerPoint</Application>
  <PresentationFormat>On-screen Show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ms</dc:creator>
  <cp:lastModifiedBy>ms</cp:lastModifiedBy>
  <cp:revision>1</cp:revision>
  <dcterms:created xsi:type="dcterms:W3CDTF">2016-01-14T13:12:20Z</dcterms:created>
  <dcterms:modified xsi:type="dcterms:W3CDTF">2016-01-14T13:14:00Z</dcterms:modified>
</cp:coreProperties>
</file>