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3C405-32B6-4213-B7F6-518CF74114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40C206-605E-423F-AC40-8FBDAFBD85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4EC3B-BFB6-4C06-8A7D-07CB83938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46D93-FC14-4215-BD2C-9E970ABB3C61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029B0-18E9-4EF7-917B-A984D7178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1D53C-3324-4A78-9BF2-CEC6698C0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8427B-0578-4B4A-81FC-08D790765E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0271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BE081-D030-4893-85EE-644209969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BE2BB1-795B-404A-8C56-4007F03FC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409E5-7489-4C4B-A59C-DEF9B551A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46D93-FC14-4215-BD2C-9E970ABB3C61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69C43-E43C-4270-84B1-7CC8D8842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B3FB8-50D6-4CF7-AFD6-9CDEB9C5C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8427B-0578-4B4A-81FC-08D790765E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6046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9E48A9-F759-4F46-AD88-1DF9016FF0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845336-8304-45F6-B72B-DD2DCC517F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D59C0-D35F-46F5-AE1F-097A09994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46D93-FC14-4215-BD2C-9E970ABB3C61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D9E02-4145-425B-BE3D-5E4DC7433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7264A-ECEE-4AD0-9D2F-07889D601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8427B-0578-4B4A-81FC-08D790765E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1216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2D5F4-9780-4482-8DE4-C8FF5F5CB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512A1-F2D2-48A7-B679-19C67339C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08B4F-D97F-42F7-AAD9-D340299E5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46D93-FC14-4215-BD2C-9E970ABB3C61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2A17E-C1CA-47AE-8F49-6B1A4327A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24382-F338-4D58-85CC-A29F8A569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8427B-0578-4B4A-81FC-08D790765E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037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C66AF-7D76-4BC2-9FCE-E3EE9FCEE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455B5-9BD6-4DF0-BD6D-66B51E45B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DD05C-64C2-40D9-B2DB-457F6D614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46D93-FC14-4215-BD2C-9E970ABB3C61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641ED-2B04-43B2-8A3F-015CBA40E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94FAC-47A3-4A6E-A092-3BED581A0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8427B-0578-4B4A-81FC-08D790765E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9982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62445-D363-4D72-88DE-51C212FAB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4F380-CC79-4081-9475-6C1C0D77DD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1F979-ECEF-49C1-A190-EFB9592D7A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07B788-218A-4126-AEC1-425F0FA32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46D93-FC14-4215-BD2C-9E970ABB3C61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23F0DA-ED0F-4ED7-BC80-3A298F7A8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E6523C-F6CA-4541-A4BB-C3B0AF35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8427B-0578-4B4A-81FC-08D790765E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31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60FFD-3228-4761-AC74-B87E2344A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F8C5F-5552-4988-8771-FB4A2E870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689556-0215-4B02-AF8E-C948B6B06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057C4A-8763-472B-B8FA-CCE264D266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699299-FB18-4169-8488-C2042CF8F5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3FAB75-2143-4F89-B853-B66B378F1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46D93-FC14-4215-BD2C-9E970ABB3C61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0997D1-D0E3-47D5-B378-95BE9B4B3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E96233-0B4F-47B1-989E-370C476B5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8427B-0578-4B4A-81FC-08D790765E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6393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5A606-7F25-42F0-9E3C-B4AA9024D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629FF8-381C-42CA-A920-5B227EE06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46D93-FC14-4215-BD2C-9E970ABB3C61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4283BA-ED0E-49B1-97FC-6F79468FF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03F483-2E0E-4DBC-926E-636AAE391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8427B-0578-4B4A-81FC-08D790765E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92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19A06B-1982-4CF2-B125-110D14173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46D93-FC14-4215-BD2C-9E970ABB3C61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6379C7-5774-4B46-82BC-421EE9562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117C64-DB1D-4361-94F4-13F99A0EF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8427B-0578-4B4A-81FC-08D790765E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639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B1B4E-18FF-49D2-870F-712C777A9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4049F-4676-452E-8ECB-522C41737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81AECB-1F5F-4E38-A4CC-63DFB7A1DA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5B039-30C0-4653-99BC-7714680AE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46D93-FC14-4215-BD2C-9E970ABB3C61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6217C0-ED93-48DA-8004-5CD916C29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C57ACF-4168-48F4-A022-928CBC85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8427B-0578-4B4A-81FC-08D790765E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709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6E7F3-4C13-4CF7-9FC8-98FDCB3F9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46E3C0-BE6F-42EE-B737-DC54E25476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DAE687-2E17-4784-ACB5-116751A315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C05582-D592-40D1-B216-765FE3DB4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46D93-FC14-4215-BD2C-9E970ABB3C61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A995C1-1747-473D-BA73-498A72AA0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38C15-4878-4379-902B-79B41EA67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8427B-0578-4B4A-81FC-08D790765E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2489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E92B7A-AE5E-427E-B063-E7B210E98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1A1F97-4668-414E-8CDB-D3FE2A95C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C0481-7544-4BE5-97E3-F8C0CA89F7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46D93-FC14-4215-BD2C-9E970ABB3C61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F2B28-E168-4717-937E-E9A1CD6AD3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08754-3FDD-44E2-A41C-D43AF79A30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8427B-0578-4B4A-81FC-08D790765E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5227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control" Target="../activeX/activeX2.xml"/><Relationship Id="rId7" Type="http://schemas.openxmlformats.org/officeDocument/2006/relationships/image" Target="../media/image2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slideLayout" Target="../slideLayouts/slideLayout1.xml"/><Relationship Id="rId4" Type="http://schemas.openxmlformats.org/officeDocument/2006/relationships/control" Target="../activeX/activeX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1027" name="OptionButton1" r:id="rId2" imgW="1886040" imgH="723960"/>
        </mc:Choice>
        <mc:Fallback>
          <p:control name="OptionButton1" r:id="rId2" imgW="1886040" imgH="723960">
            <p:pic>
              <p:nvPicPr>
                <p:cNvPr id="4" name="OptionButton1">
                  <a:extLst>
                    <a:ext uri="{FF2B5EF4-FFF2-40B4-BE49-F238E27FC236}">
                      <a16:creationId xmlns:a16="http://schemas.microsoft.com/office/drawing/2014/main" id="{FF3B9B32-3C9A-40DE-A195-8529B40B13C3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457325" y="1246188"/>
                  <a:ext cx="1882775" cy="728662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8" name="OptionButton2" r:id="rId3" imgW="1886040" imgH="723960"/>
        </mc:Choice>
        <mc:Fallback>
          <p:control name="OptionButton2" r:id="rId3" imgW="1886040" imgH="723960">
            <p:pic>
              <p:nvPicPr>
                <p:cNvPr id="5" name="OptionButton2">
                  <a:extLst>
                    <a:ext uri="{FF2B5EF4-FFF2-40B4-BE49-F238E27FC236}">
                      <a16:creationId xmlns:a16="http://schemas.microsoft.com/office/drawing/2014/main" id="{D8CDF5E0-A201-402F-AC5F-11BE05FB5EC2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889099" y="1246188"/>
                  <a:ext cx="1882775" cy="728662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9" name="OptionButton3" r:id="rId4" imgW="1886040" imgH="723960"/>
        </mc:Choice>
        <mc:Fallback>
          <p:control name="OptionButton3" r:id="rId4" imgW="1886040" imgH="723960">
            <p:pic>
              <p:nvPicPr>
                <p:cNvPr id="6" name="OptionButton3">
                  <a:extLst>
                    <a:ext uri="{FF2B5EF4-FFF2-40B4-BE49-F238E27FC236}">
                      <a16:creationId xmlns:a16="http://schemas.microsoft.com/office/drawing/2014/main" id="{9A7151FE-113E-41F6-8D37-FF542394A60B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6320873" y="1246188"/>
                  <a:ext cx="1882775" cy="728662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237066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2017-08-09T17:14:03Z</dcterms:created>
  <dcterms:modified xsi:type="dcterms:W3CDTF">2017-08-09T17:23:11Z</dcterms:modified>
</cp:coreProperties>
</file>