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FD181E0-5E2F-11CE-A449-00AA004A803D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FD181E0-5E2F-11CE-A449-00AA004A803D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FD181E0-5E2F-11CE-A449-00AA004A803D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5BF8E-1309-4ADA-A73A-D3DAB641A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4F941E-25FA-4691-94CB-C6D08640C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46C1C-842C-4FEE-9F8A-153289009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FA0F2-4AB9-45DE-A627-F0DFE00CF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EB891-1D55-4CEE-ADD9-3D2ACFB71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9558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CF824-054D-4236-B4AA-095CA984C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CB4A0B-33F3-47DB-8388-095D6917C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DC024-4777-425A-9A1E-744FE01D2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A95C7-C2AD-4354-BF26-4D949C9CD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FF3E8-938A-44D2-A930-9427719FD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9631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96EC53-9F31-4099-A47D-4B10B3E587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01D316-85CA-4005-A8AB-6870284A2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61AA0-B04D-4018-B780-80E59F976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0B096-47EE-4891-B1BD-2BC769D1C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E0F5B-220A-4E50-8FB0-D9E0B356E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145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49B3A-FE81-4C38-B8CB-A04EA9CEB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50B0E-CE31-4D45-B57C-8986106F4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CE533-3A79-441B-AB35-729DA4A93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D0B94-7387-4C0E-A233-34E8F273F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1FC2C-4AC1-4837-9C3F-0E6A7F1D7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79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D29A2-7D94-447C-99F7-24EDCA8D0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A7AC9-9028-4F2D-97A4-7DFD3D0ED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74D8C-7481-48A5-B43C-203448418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5295C-19B2-45D7-874D-9A4C4B6D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9C064-0595-44D2-9D7B-C00298FD2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5788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F203B-433D-48FA-A7F4-3EF4273E5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67309-BEEF-4AB0-BC1B-DB96AF61A7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8E7A1-2044-477C-B586-E0F73B324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D8F910-4819-4D0A-A987-FF85927D8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3FC05-E541-4E25-A337-D5147244F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ED5D8A-9666-48CC-A43E-DA74E8103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058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195D4-F55A-49D0-B968-4FE273E89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C5C3B-E7CD-42F4-BF0C-28FFED549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119FC4-DFB6-4087-BEDA-1E3E1BD9C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CBA21C-6F7C-4415-A29A-1FEF719B68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2BC191-E0B9-42F8-A72F-C3FB9F93FB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D1ABD3-4E1C-4123-A1E3-C16B80381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9BDA7A-6519-49FD-9C85-7179B4D8E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C70F9C-437E-4B79-8949-9F9B3F5DB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4778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5423D-536E-482F-99BD-498ACB3C3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1AA5B5-6C59-4EBD-9831-16CD38C5D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59EB08-EB36-44BB-8FD3-4C71E1DC4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9D71A-9290-4BE6-BCAF-BFF100886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890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2B63EB-A2A7-4C78-94AC-48ABD5FBB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DFBB60-8047-4F42-AE5F-14AC54352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87765A-C810-482C-B5E2-0AF548C43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519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55B3-806A-4E43-88D1-788569704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093FF-2281-4C7B-8903-414E47776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69A7A-E4C0-48BC-831F-1DF34A6AC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CE2D8B-917D-4872-9D26-40D1922DD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8A20F-7EB9-4529-B9C6-3140E9238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79AD0E-300E-47DB-AE89-153D6BE00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427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9F400-5299-40B9-A08F-8C9E75F90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DED1F2-5894-4F7A-A72D-C71AD36B60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D87AC-AAE9-4334-ABC5-04CC5BB75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E9EED-1ACA-46A8-BEB9-A0298B7EF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FB233C-5F2B-4BD6-9497-312113605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9D4F38-E9E5-4EC8-A8F0-9BA2FCD5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735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A4B5A7-D0E2-46D7-9B57-873CBE9ED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97552-445E-451F-BA22-909D85CEF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A52CC-59C8-469E-978C-85F6B1F2E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EC69-292D-472A-B83C-EF2C4B95A1CD}" type="datetimeFigureOut">
              <a:rPr lang="hu-HU" smtClean="0"/>
              <a:t>2017.08.07.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DF8D9-B7DB-4997-82C3-8B2595CDC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98DDF-13C8-4C8F-A7FE-F0E18F0A8A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3B46B-53EC-4BE3-8C14-83F6A4A7363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5129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control" Target="../activeX/activeX2.xml"/><Relationship Id="rId7" Type="http://schemas.openxmlformats.org/officeDocument/2006/relationships/image" Target="../media/image2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slideLayout" Target="../slideLayouts/slideLayout1.xml"/><Relationship Id="rId4" Type="http://schemas.openxmlformats.org/officeDocument/2006/relationships/control" Target="../activeX/activeX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46" name="ScrollBar1" r:id="rId2" imgW="371520" imgH="2038320"/>
        </mc:Choice>
        <mc:Fallback>
          <p:control name="ScrollBar1" r:id="rId2" imgW="371520" imgH="2038320">
            <p:pic>
              <p:nvPicPr>
                <p:cNvPr id="5" name="ScrollBar1">
                  <a:extLst>
                    <a:ext uri="{FF2B5EF4-FFF2-40B4-BE49-F238E27FC236}">
                      <a16:creationId xmlns:a16="http://schemas.microsoft.com/office/drawing/2014/main" id="{B422CA37-16AF-42B7-A2A7-6F3F6D92B97E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311275" y="1127124"/>
                  <a:ext cx="371751" cy="204014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7" name="ScrollBar2" r:id="rId3" imgW="314280" imgH="2171880"/>
        </mc:Choice>
        <mc:Fallback>
          <p:control name="ScrollBar2" r:id="rId3" imgW="314280" imgH="2171880">
            <p:pic>
              <p:nvPicPr>
                <p:cNvPr id="6" name="ScrollBar2">
                  <a:extLst>
                    <a:ext uri="{FF2B5EF4-FFF2-40B4-BE49-F238E27FC236}">
                      <a16:creationId xmlns:a16="http://schemas.microsoft.com/office/drawing/2014/main" id="{68E2DA06-E418-46A9-A57B-0CC54171089F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099780" y="1127124"/>
                  <a:ext cx="312116" cy="2172666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8" name="ScrollBar3" r:id="rId4" imgW="1819440" imgH="266760"/>
        </mc:Choice>
        <mc:Fallback>
          <p:control name="ScrollBar3" r:id="rId4" imgW="1819440" imgH="266760">
            <p:pic>
              <p:nvPicPr>
                <p:cNvPr id="7" name="ScrollBar3">
                  <a:extLst>
                    <a:ext uri="{FF2B5EF4-FFF2-40B4-BE49-F238E27FC236}">
                      <a16:creationId xmlns:a16="http://schemas.microsoft.com/office/drawing/2014/main" id="{79EEA728-72CC-42AC-8A1D-959ADB23229C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2828650" y="2809461"/>
                  <a:ext cx="1816100" cy="264834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210947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</cp:revision>
  <dcterms:created xsi:type="dcterms:W3CDTF">2017-08-07T16:10:38Z</dcterms:created>
  <dcterms:modified xsi:type="dcterms:W3CDTF">2017-08-07T16:50:28Z</dcterms:modified>
</cp:coreProperties>
</file>