
<file path=[Content_Types].xml><?xml version="1.0" encoding="utf-8"?>
<Types xmlns="http://schemas.openxmlformats.org/package/2006/content-types">
  <Default Extension="bin" ContentType="application/vnd.ms-office.activeX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ctiveX/activeX1.xml" ContentType="application/vnd.ms-office.activeX+xml"/>
  <Override PartName="/ppt/activeX/activeX2.xml" ContentType="application/vnd.ms-office.activeX+xml"/>
  <Override PartName="/ppt/activeX/activeX3.xml" ContentType="application/vnd.ms-office.activeX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_rels/activeX2.xml.rels><?xml version="1.0" encoding="UTF-8" standalone="yes"?>
<Relationships xmlns="http://schemas.openxmlformats.org/package/2006/relationships"><Relationship Id="rId1" Type="http://schemas.microsoft.com/office/2006/relationships/activeXControlBinary" Target="activeX2.bin"/></Relationships>
</file>

<file path=ppt/activeX/_rels/activeX3.xml.rels><?xml version="1.0" encoding="UTF-8" standalone="yes"?>
<Relationships xmlns="http://schemas.openxmlformats.org/package/2006/relationships"><Relationship Id="rId1" Type="http://schemas.microsoft.com/office/2006/relationships/activeXControlBinary" Target="activeX3.bin"/></Relationships>
</file>

<file path=ppt/activeX/activeX1.xml><?xml version="1.0" encoding="utf-8"?>
<ax:ocx xmlns:ax="http://schemas.microsoft.com/office/2006/activeX" xmlns:r="http://schemas.openxmlformats.org/officeDocument/2006/relationships" ax:classid="{8BD21D60-EC42-11CE-9E0D-00AA006002F3}" ax:persistence="persistStorage" r:id="rId1"/>
</file>

<file path=ppt/activeX/activeX2.xml><?xml version="1.0" encoding="utf-8"?>
<ax:ocx xmlns:ax="http://schemas.microsoft.com/office/2006/activeX" xmlns:r="http://schemas.openxmlformats.org/officeDocument/2006/relationships" ax:classid="{8BD21D60-EC42-11CE-9E0D-00AA006002F3}" ax:persistence="persistStorage" r:id="rId1"/>
</file>

<file path=ppt/activeX/activeX3.xml><?xml version="1.0" encoding="utf-8"?>
<ax:ocx xmlns:ax="http://schemas.microsoft.com/office/2006/activeX" xmlns:r="http://schemas.openxmlformats.org/officeDocument/2006/relationships" ax:classid="{8BD21D60-EC42-11CE-9E0D-00AA006002F3}" ax:persistence="persistStorage" r:id="rId1"/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A63615-6131-4081-B272-F32ED64BF0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083DA2-DB1F-4BB2-848B-FEB30D5121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u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67900E-AE26-415B-9D9E-908507C0B5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BA28D-2064-4ECA-B0EE-BD078FB18B0B}" type="datetimeFigureOut">
              <a:rPr lang="hu-HU" smtClean="0"/>
              <a:t>2017.08.12.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B28294-3CC3-4C66-A747-F53EE0802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7B19FC-1E9F-4A5E-89B7-3214FFA985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F466D-B5BB-43BF-815B-DB142A11C09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89309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478A2B-D47B-4328-AA61-9AE1D159F5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FF3CB75-F249-474F-89DF-1959195428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8F5C45-A9BF-4C3E-BE90-2EF38998A1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BA28D-2064-4ECA-B0EE-BD078FB18B0B}" type="datetimeFigureOut">
              <a:rPr lang="hu-HU" smtClean="0"/>
              <a:t>2017.08.12.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44BEC5-42E0-47AD-A4A5-CBC988E90A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7956F8-1053-430D-9C7B-12412CC0A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F466D-B5BB-43BF-815B-DB142A11C09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99169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94D336B-E489-4B96-85E2-03F01CBB67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690947-37F8-44D1-8D7B-941616E481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C7F2B8-F548-4E58-8BC6-9573DAF563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BA28D-2064-4ECA-B0EE-BD078FB18B0B}" type="datetimeFigureOut">
              <a:rPr lang="hu-HU" smtClean="0"/>
              <a:t>2017.08.12.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666EEB-E683-4DF5-AE2B-A8FFD34B0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C9633B-5346-4503-8F23-066F1A578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F466D-B5BB-43BF-815B-DB142A11C09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32206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91C4B-5A2F-4B07-9E47-FCE0034290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7C4BF8-2BB6-44F5-9D74-63C66A527E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3599D3-E421-4652-B5A3-93EDC64251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BA28D-2064-4ECA-B0EE-BD078FB18B0B}" type="datetimeFigureOut">
              <a:rPr lang="hu-HU" smtClean="0"/>
              <a:t>2017.08.12.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A18C6E-7174-42F3-B61C-78B6254D3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B35D21-F17A-4538-9329-E03ADDA7F2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F466D-B5BB-43BF-815B-DB142A11C09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88111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BF1238-C1B1-448E-BD78-1DC687B133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A0A2D4-8FB7-4747-87AA-7638FE7B9A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87C21C-CEB3-4A0D-8FCE-A64A64C74E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BA28D-2064-4ECA-B0EE-BD078FB18B0B}" type="datetimeFigureOut">
              <a:rPr lang="hu-HU" smtClean="0"/>
              <a:t>2017.08.12.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E58F74-D0E1-4083-825B-B0CC62823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78449E-45D6-4C13-8B13-D13DF5673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F466D-B5BB-43BF-815B-DB142A11C09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36353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C3FA52-3BFB-4BE5-86E8-DA53348E7F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B96BBC-D1C7-4EC1-994A-D49145013D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65865C-46B0-4E25-AF36-ABDE4E3211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1D3002-FE86-4C0F-8834-6D6433CB0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BA28D-2064-4ECA-B0EE-BD078FB18B0B}" type="datetimeFigureOut">
              <a:rPr lang="hu-HU" smtClean="0"/>
              <a:t>2017.08.12.</a:t>
            </a:fld>
            <a:endParaRPr lang="hu-H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B69D91-2727-44E8-8A70-1B9DF36F1C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AC0CCC-93F6-493B-B4D3-2045BF8D51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F466D-B5BB-43BF-815B-DB142A11C09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32135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99FA32-44DC-4223-82AF-81B503358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14AA2A-62B3-42A0-A87C-22EE283AC7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63C138-8097-4FD4-8D82-C9170D1D08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FC921A7-A3E5-4B3C-A0E5-4A695AEE01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4E06C63-4954-4ACD-937A-F7338E8E58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BC115B2-E55D-4DF6-8680-8E649D2A9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BA28D-2064-4ECA-B0EE-BD078FB18B0B}" type="datetimeFigureOut">
              <a:rPr lang="hu-HU" smtClean="0"/>
              <a:t>2017.08.12.</a:t>
            </a:fld>
            <a:endParaRPr lang="hu-H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1818089-FA70-43F6-BE24-78346E890A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2813BF4-E9EA-42BD-A3C9-FA14A6E67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F466D-B5BB-43BF-815B-DB142A11C09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97911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ED3B49-3623-4449-867C-BC67A82883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DD87B8-16D7-42FB-A7FA-CE6AF62F1C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BA28D-2064-4ECA-B0EE-BD078FB18B0B}" type="datetimeFigureOut">
              <a:rPr lang="hu-HU" smtClean="0"/>
              <a:t>2017.08.12.</a:t>
            </a:fld>
            <a:endParaRPr lang="hu-H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E124B1-2A36-49A3-B444-04133B3E9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BFA0F4-A2E3-4315-8816-574D49EBE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F466D-B5BB-43BF-815B-DB142A11C09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48025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4946D31-5A12-4811-B849-7C5AC314E4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BA28D-2064-4ECA-B0EE-BD078FB18B0B}" type="datetimeFigureOut">
              <a:rPr lang="hu-HU" smtClean="0"/>
              <a:t>2017.08.12.</a:t>
            </a:fld>
            <a:endParaRPr lang="hu-H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C5A0E04-1969-4DEE-8730-53ED19028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B8CA27-6B98-4C6D-9EDB-193B4A7CC0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F466D-B5BB-43BF-815B-DB142A11C09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76496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37E1D-5604-4896-8AF5-C01054FC1C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17B28B-720F-4C8A-8200-ACB5F67233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EFBE6F-3816-4E24-9A1A-591AC8A6AC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4E58BF-64C2-40FA-9A7B-326A8D4E9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BA28D-2064-4ECA-B0EE-BD078FB18B0B}" type="datetimeFigureOut">
              <a:rPr lang="hu-HU" smtClean="0"/>
              <a:t>2017.08.12.</a:t>
            </a:fld>
            <a:endParaRPr lang="hu-H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49056A-94AB-4E9D-8D03-F147124214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8AEF94-909B-4F7F-AB82-73390F759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F466D-B5BB-43BF-815B-DB142A11C09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178308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BA2D62-02B3-4CD5-865E-09F8AD4EB9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5E1477-9BF7-491C-94F8-CF7C2E6F03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F95ECF-9245-4932-A2D7-E0FCAD50A3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25069D-69EB-42E0-9627-564AFE30B1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BA28D-2064-4ECA-B0EE-BD078FB18B0B}" type="datetimeFigureOut">
              <a:rPr lang="hu-HU" smtClean="0"/>
              <a:t>2017.08.12.</a:t>
            </a:fld>
            <a:endParaRPr lang="hu-H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9C33B1-5537-4830-B484-75CDB63775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F313B2-1C9A-4FAD-A8D6-5479715DB3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F466D-B5BB-43BF-815B-DB142A11C09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620158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9855D59-0485-4D30-A0BF-94BCA245B8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415952-200B-4EF0-B942-C85F59F02F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B31D96-9EED-452C-A148-3CE94884EA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2BA28D-2064-4ECA-B0EE-BD078FB18B0B}" type="datetimeFigureOut">
              <a:rPr lang="hu-HU" smtClean="0"/>
              <a:t>2017.08.12.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62424E-A553-4828-ABF1-A4E8485825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9248BB-5824-49C2-8281-FEB6FC131F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DF466D-B5BB-43BF-815B-DB142A11C09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73692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control" Target="../activeX/activeX2.xml"/><Relationship Id="rId7" Type="http://schemas.openxmlformats.org/officeDocument/2006/relationships/image" Target="../media/image2.wmf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wmf"/><Relationship Id="rId5" Type="http://schemas.openxmlformats.org/officeDocument/2006/relationships/slideLayout" Target="../slideLayouts/slideLayout1.xml"/><Relationship Id="rId4" Type="http://schemas.openxmlformats.org/officeDocument/2006/relationships/control" Target="../activeX/activeX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ontrols>
      <mc:AlternateContent xmlns:mc="http://schemas.openxmlformats.org/markup-compatibility/2006">
        <mc:Choice xmlns:v="urn:schemas-microsoft-com:vml" Requires="v">
          <p:control spid="1027" name="ToggleButton1" r:id="rId2" imgW="1752480" imgH="685800"/>
        </mc:Choice>
        <mc:Fallback>
          <p:control name="ToggleButton1" r:id="rId2" imgW="1752480" imgH="685800">
            <p:pic>
              <p:nvPicPr>
                <p:cNvPr id="4" name="ToggleButton1">
                  <a:extLst>
                    <a:ext uri="{FF2B5EF4-FFF2-40B4-BE49-F238E27FC236}">
                      <a16:creationId xmlns:a16="http://schemas.microsoft.com/office/drawing/2014/main" id="{372B14BD-8180-4A9E-998F-E6C5C0B30076}"/>
                    </a:ext>
                  </a:extLst>
                </p:cNvPr>
                <p:cNvPicPr>
                  <a:picLocks/>
                </p:cNvPicPr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1285875" y="1006475"/>
                  <a:ext cx="1749425" cy="690563"/>
                </a:xfrm>
                <a:prstGeom prst="rect">
                  <a:avLst/>
                </a:prstGeom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28" name="ToggleButton2" r:id="rId3" imgW="1752480" imgH="685800"/>
        </mc:Choice>
        <mc:Fallback>
          <p:control name="ToggleButton2" r:id="rId3" imgW="1752480" imgH="685800">
            <p:pic>
              <p:nvPicPr>
                <p:cNvPr id="5" name="ToggleButton2">
                  <a:extLst>
                    <a:ext uri="{FF2B5EF4-FFF2-40B4-BE49-F238E27FC236}">
                      <a16:creationId xmlns:a16="http://schemas.microsoft.com/office/drawing/2014/main" id="{554A8827-7F26-4A12-8EEB-43A0644AA92E}"/>
                    </a:ext>
                  </a:extLst>
                </p:cNvPr>
                <p:cNvPicPr>
                  <a:picLocks/>
                </p:cNvPicPr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3730901" y="1007235"/>
                  <a:ext cx="1749425" cy="690563"/>
                </a:xfrm>
                <a:prstGeom prst="rect">
                  <a:avLst/>
                </a:prstGeom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29" name="ToggleButton3" r:id="rId4" imgW="1752480" imgH="685800"/>
        </mc:Choice>
        <mc:Fallback>
          <p:control name="ToggleButton3" r:id="rId4" imgW="1752480" imgH="685800">
            <p:pic>
              <p:nvPicPr>
                <p:cNvPr id="6" name="ToggleButton3">
                  <a:extLst>
                    <a:ext uri="{FF2B5EF4-FFF2-40B4-BE49-F238E27FC236}">
                      <a16:creationId xmlns:a16="http://schemas.microsoft.com/office/drawing/2014/main" id="{1BB749B6-5303-4A30-B7C7-9EB474CE2F9C}"/>
                    </a:ext>
                  </a:extLst>
                </p:cNvPr>
                <p:cNvPicPr>
                  <a:picLocks/>
                </p:cNvPicPr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5910884" y="1006474"/>
                  <a:ext cx="1749425" cy="690563"/>
                </a:xfrm>
                <a:prstGeom prst="rect">
                  <a:avLst/>
                </a:prstGeom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14396021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2</cp:revision>
  <dcterms:created xsi:type="dcterms:W3CDTF">2017-08-11T22:45:37Z</dcterms:created>
  <dcterms:modified xsi:type="dcterms:W3CDTF">2017-08-11T22:57:52Z</dcterms:modified>
</cp:coreProperties>
</file>