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04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3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6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91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26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81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3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9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28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6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16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94991-A291-44C7-874B-4C00FFAACE23}" type="datetimeFigureOut">
              <a:rPr lang="en-US" smtClean="0"/>
              <a:t>9/9/2014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1D1C9-7DE2-4497-8BB9-4D88AC025F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934098"/>
              </p:ext>
            </p:extLst>
          </p:nvPr>
        </p:nvGraphicFramePr>
        <p:xfrm>
          <a:off x="2032000" y="719666"/>
          <a:ext cx="8128000" cy="2225040"/>
        </p:xfrm>
        <a:graphic>
          <a:graphicData uri="http://schemas.openxmlformats.org/drawingml/2006/table">
            <a:tbl>
              <a:tblPr bandRow="1">
                <a:tableStyleId>{3C2FFA5D-87B4-456A-9821-1D502468CF0F}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071977"/>
              </p:ext>
            </p:extLst>
          </p:nvPr>
        </p:nvGraphicFramePr>
        <p:xfrm>
          <a:off x="2006242" y="3501503"/>
          <a:ext cx="8128000" cy="2225040"/>
        </p:xfrm>
        <a:graphic>
          <a:graphicData uri="http://schemas.openxmlformats.org/drawingml/2006/table">
            <a:tbl>
              <a:tblPr bandRow="1">
                <a:tableStyleId>{D113A9D2-9D6B-4929-AA2D-F23B5EE8CBE7}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510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m</cp:lastModifiedBy>
  <cp:revision>2</cp:revision>
  <dcterms:created xsi:type="dcterms:W3CDTF">2014-09-09T19:43:57Z</dcterms:created>
  <dcterms:modified xsi:type="dcterms:W3CDTF">2014-09-09T19:56:28Z</dcterms:modified>
</cp:coreProperties>
</file>