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1188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027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mtClean="0"/>
              <a:t>Title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703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zolnai</dc:creator>
  <cp:lastModifiedBy>zolnai</cp:lastModifiedBy>
  <cp:revision>1</cp:revision>
  <dcterms:created xsi:type="dcterms:W3CDTF">2014-08-27T10:27:28Z</dcterms:created>
  <dcterms:modified xsi:type="dcterms:W3CDTF">2014-08-27T10:28:25Z</dcterms:modified>
</cp:coreProperties>
</file>