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82F6F1-C809-4F5B-A814-B9EB2A1C6B81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53EE548-8DAB-4D5C-9C6A-40C7EFD7B519}">
      <dgm:prSet phldrT="[Text]" custT="1"/>
      <dgm:spPr/>
      <dgm:t>
        <a:bodyPr/>
        <a:lstStyle/>
        <a:p>
          <a:r>
            <a:rPr lang="hu-HU" sz="3200" dirty="0" err="1" smtClean="0"/>
            <a:t>Smart</a:t>
          </a:r>
          <a:r>
            <a:rPr lang="hu-HU" sz="3200" dirty="0" smtClean="0"/>
            <a:t> art </a:t>
          </a:r>
          <a:r>
            <a:rPr lang="hu-HU" sz="3200" dirty="0" err="1" smtClean="0"/>
            <a:t>defining</a:t>
          </a:r>
          <a:r>
            <a:rPr lang="hu-HU" sz="3200" dirty="0" smtClean="0"/>
            <a:t> font </a:t>
          </a:r>
          <a:r>
            <a:rPr lang="hu-HU" sz="3200" dirty="0" err="1" smtClean="0"/>
            <a:t>style</a:t>
          </a:r>
          <a:endParaRPr lang="en-US" sz="3200" dirty="0"/>
        </a:p>
      </dgm:t>
    </dgm:pt>
    <dgm:pt modelId="{19C00F04-83AA-4F24-AC26-B1FEEEC13A91}" type="parTrans" cxnId="{6BF1ECA3-726E-4B9F-A54F-A5E3BA627BEC}">
      <dgm:prSet/>
      <dgm:spPr/>
      <dgm:t>
        <a:bodyPr/>
        <a:lstStyle/>
        <a:p>
          <a:endParaRPr lang="en-US"/>
        </a:p>
      </dgm:t>
    </dgm:pt>
    <dgm:pt modelId="{CF664C9D-307A-428E-89F6-485121506697}" type="sibTrans" cxnId="{6BF1ECA3-726E-4B9F-A54F-A5E3BA627BEC}">
      <dgm:prSet/>
      <dgm:spPr/>
      <dgm:t>
        <a:bodyPr/>
        <a:lstStyle/>
        <a:p>
          <a:endParaRPr lang="en-US"/>
        </a:p>
      </dgm:t>
    </dgm:pt>
    <dgm:pt modelId="{BF538ABB-E073-4B17-BE22-031A96958109}" type="pres">
      <dgm:prSet presAssocID="{6D82F6F1-C809-4F5B-A814-B9EB2A1C6B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62AA0B5-91EC-43A9-92AA-193D58FB4F7E}" type="pres">
      <dgm:prSet presAssocID="{E53EE548-8DAB-4D5C-9C6A-40C7EFD7B519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D694B18-C795-4E1C-A2FB-CB556720A0C7}" type="pres">
      <dgm:prSet presAssocID="{E53EE548-8DAB-4D5C-9C6A-40C7EFD7B519}" presName="rootComposite1" presStyleCnt="0"/>
      <dgm:spPr/>
      <dgm:t>
        <a:bodyPr/>
        <a:lstStyle/>
        <a:p>
          <a:endParaRPr lang="en-US"/>
        </a:p>
      </dgm:t>
    </dgm:pt>
    <dgm:pt modelId="{99F3F57F-A11E-40BB-AF45-2FB47C5927C8}" type="pres">
      <dgm:prSet presAssocID="{E53EE548-8DAB-4D5C-9C6A-40C7EFD7B51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63C057-0D5F-43E0-A417-926F42F027F0}" type="pres">
      <dgm:prSet presAssocID="{E53EE548-8DAB-4D5C-9C6A-40C7EFD7B51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3488718-D36C-4572-A762-FA9736D39358}" type="pres">
      <dgm:prSet presAssocID="{E53EE548-8DAB-4D5C-9C6A-40C7EFD7B519}" presName="hierChild2" presStyleCnt="0"/>
      <dgm:spPr/>
      <dgm:t>
        <a:bodyPr/>
        <a:lstStyle/>
        <a:p>
          <a:endParaRPr lang="en-US"/>
        </a:p>
      </dgm:t>
    </dgm:pt>
    <dgm:pt modelId="{361B4DAD-4A62-49C6-973F-54F58B7EA714}" type="pres">
      <dgm:prSet presAssocID="{E53EE548-8DAB-4D5C-9C6A-40C7EFD7B519}" presName="hierChild3" presStyleCnt="0"/>
      <dgm:spPr/>
      <dgm:t>
        <a:bodyPr/>
        <a:lstStyle/>
        <a:p>
          <a:endParaRPr lang="en-US"/>
        </a:p>
      </dgm:t>
    </dgm:pt>
  </dgm:ptLst>
  <dgm:cxnLst>
    <dgm:cxn modelId="{187673D4-CF27-4F08-9062-469AA2517736}" type="presOf" srcId="{E53EE548-8DAB-4D5C-9C6A-40C7EFD7B519}" destId="{99F3F57F-A11E-40BB-AF45-2FB47C5927C8}" srcOrd="0" destOrd="0" presId="urn:microsoft.com/office/officeart/2005/8/layout/orgChart1"/>
    <dgm:cxn modelId="{6BF1ECA3-726E-4B9F-A54F-A5E3BA627BEC}" srcId="{6D82F6F1-C809-4F5B-A814-B9EB2A1C6B81}" destId="{E53EE548-8DAB-4D5C-9C6A-40C7EFD7B519}" srcOrd="0" destOrd="0" parTransId="{19C00F04-83AA-4F24-AC26-B1FEEEC13A91}" sibTransId="{CF664C9D-307A-428E-89F6-485121506697}"/>
    <dgm:cxn modelId="{9DAB65F3-BD9E-4A7C-B1BF-DE4E55EF9AF2}" type="presOf" srcId="{6D82F6F1-C809-4F5B-A814-B9EB2A1C6B81}" destId="{BF538ABB-E073-4B17-BE22-031A96958109}" srcOrd="0" destOrd="0" presId="urn:microsoft.com/office/officeart/2005/8/layout/orgChart1"/>
    <dgm:cxn modelId="{3FA640AE-CB5F-44E6-83C1-3ED52BA1DD58}" type="presOf" srcId="{E53EE548-8DAB-4D5C-9C6A-40C7EFD7B519}" destId="{0A63C057-0D5F-43E0-A417-926F42F027F0}" srcOrd="1" destOrd="0" presId="urn:microsoft.com/office/officeart/2005/8/layout/orgChart1"/>
    <dgm:cxn modelId="{0208DC15-8F38-43AF-8E21-11AE91D935D2}" type="presParOf" srcId="{BF538ABB-E073-4B17-BE22-031A96958109}" destId="{C62AA0B5-91EC-43A9-92AA-193D58FB4F7E}" srcOrd="0" destOrd="0" presId="urn:microsoft.com/office/officeart/2005/8/layout/orgChart1"/>
    <dgm:cxn modelId="{A45F2279-73A2-472B-8170-060D2F1D8F81}" type="presParOf" srcId="{C62AA0B5-91EC-43A9-92AA-193D58FB4F7E}" destId="{3D694B18-C795-4E1C-A2FB-CB556720A0C7}" srcOrd="0" destOrd="0" presId="urn:microsoft.com/office/officeart/2005/8/layout/orgChart1"/>
    <dgm:cxn modelId="{1F93E47E-64A6-4A2A-9FB8-6DE19D65B46F}" type="presParOf" srcId="{3D694B18-C795-4E1C-A2FB-CB556720A0C7}" destId="{99F3F57F-A11E-40BB-AF45-2FB47C5927C8}" srcOrd="0" destOrd="0" presId="urn:microsoft.com/office/officeart/2005/8/layout/orgChart1"/>
    <dgm:cxn modelId="{67DFA9BA-3579-4824-932C-2151C44FC457}" type="presParOf" srcId="{3D694B18-C795-4E1C-A2FB-CB556720A0C7}" destId="{0A63C057-0D5F-43E0-A417-926F42F027F0}" srcOrd="1" destOrd="0" presId="urn:microsoft.com/office/officeart/2005/8/layout/orgChart1"/>
    <dgm:cxn modelId="{34EB467A-F600-4335-8A09-981601C019DF}" type="presParOf" srcId="{C62AA0B5-91EC-43A9-92AA-193D58FB4F7E}" destId="{63488718-D36C-4572-A762-FA9736D39358}" srcOrd="1" destOrd="0" presId="urn:microsoft.com/office/officeart/2005/8/layout/orgChart1"/>
    <dgm:cxn modelId="{F2C05D33-CE1D-4FAC-B2DC-67100D04D140}" type="presParOf" srcId="{C62AA0B5-91EC-43A9-92AA-193D58FB4F7E}" destId="{361B4DAD-4A62-49C6-973F-54F58B7EA7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3F57F-A11E-40BB-AF45-2FB47C5927C8}">
      <dsp:nvSpPr>
        <dsp:cNvPr id="0" name=""/>
        <dsp:cNvSpPr/>
      </dsp:nvSpPr>
      <dsp:spPr>
        <a:xfrm>
          <a:off x="1024" y="433166"/>
          <a:ext cx="8391380" cy="41956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err="1" smtClean="0"/>
            <a:t>Smart</a:t>
          </a:r>
          <a:r>
            <a:rPr lang="hu-HU" sz="3200" kern="1200" dirty="0" smtClean="0"/>
            <a:t> art </a:t>
          </a:r>
          <a:r>
            <a:rPr lang="hu-HU" sz="3200" kern="1200" dirty="0" err="1" smtClean="0"/>
            <a:t>defining</a:t>
          </a:r>
          <a:r>
            <a:rPr lang="hu-HU" sz="3200" kern="1200" dirty="0" smtClean="0"/>
            <a:t> font </a:t>
          </a:r>
          <a:r>
            <a:rPr lang="hu-HU" sz="3200" kern="1200" dirty="0" err="1" smtClean="0"/>
            <a:t>style</a:t>
          </a:r>
          <a:endParaRPr lang="en-US" sz="3200" kern="1200" dirty="0"/>
        </a:p>
      </dsp:txBody>
      <dsp:txXfrm>
        <a:off x="1024" y="433166"/>
        <a:ext cx="8391380" cy="4195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69269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204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813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615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39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664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0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183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424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692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248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5401E-35C9-464B-BF5E-3A2CF50B9523}" type="datetimeFigureOut">
              <a:rPr lang="hu-HU" smtClean="0"/>
              <a:t>2014.12.21.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66336-9E01-4C30-8B3F-C5146905D74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00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/>
              <a:t>Subtitle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smtClean="0"/>
              <a:t>gray</a:t>
            </a:r>
            <a:r>
              <a:rPr lang="hu-HU" dirty="0" smtClean="0"/>
              <a:t> </a:t>
            </a:r>
            <a:r>
              <a:rPr lang="hu-HU" dirty="0" err="1" smtClean="0"/>
              <a:t>color</a:t>
            </a:r>
            <a:endParaRPr lang="hu-HU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4993715"/>
              </p:ext>
            </p:extLst>
          </p:nvPr>
        </p:nvGraphicFramePr>
        <p:xfrm>
          <a:off x="228600" y="1570891"/>
          <a:ext cx="8393430" cy="5062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3136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Diavetítés a képernyőre (4:3 oldalarány)</PresentationFormat>
  <Paragraphs>2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zolnai</dc:creator>
  <cp:lastModifiedBy>zolnai</cp:lastModifiedBy>
  <cp:revision>4</cp:revision>
  <dcterms:created xsi:type="dcterms:W3CDTF">2014-12-21T10:43:47Z</dcterms:created>
  <dcterms:modified xsi:type="dcterms:W3CDTF">2014-12-21T10:49:12Z</dcterms:modified>
</cp:coreProperties>
</file>