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0E1292-AB75-4D68-BF9B-DAA48D4CC248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hu-HU"/>
        </a:p>
      </dgm:t>
    </dgm:pt>
    <dgm:pt modelId="{299CCA71-B021-4234-A4B9-52169CD23617}">
      <dgm:prSet phldrT="[Text]"/>
      <dgm:spPr/>
      <dgm:t>
        <a:bodyPr/>
        <a:lstStyle/>
        <a:p>
          <a:r>
            <a:rPr lang="hu-HU" baseline="0" dirty="0" smtClean="0">
              <a:solidFill>
                <a:srgbClr val="0000FF"/>
              </a:solidFill>
            </a:rPr>
            <a:t>Direct formatting, blue text</a:t>
          </a:r>
          <a:endParaRPr lang="hu-HU" baseline="0" dirty="0">
            <a:solidFill>
              <a:srgbClr val="0000FF"/>
            </a:solidFill>
          </a:endParaRPr>
        </a:p>
      </dgm:t>
    </dgm:pt>
    <dgm:pt modelId="{25A9C226-57ED-42DD-88FB-A24CF167552F}" type="parTrans" cxnId="{E0FCC6CC-C88B-4B81-AFDF-B7DFA4FF84A1}">
      <dgm:prSet/>
      <dgm:spPr/>
      <dgm:t>
        <a:bodyPr/>
        <a:lstStyle/>
        <a:p>
          <a:endParaRPr lang="hu-HU"/>
        </a:p>
      </dgm:t>
    </dgm:pt>
    <dgm:pt modelId="{4525855B-4558-483A-8623-785BF11126D7}" type="sibTrans" cxnId="{E0FCC6CC-C88B-4B81-AFDF-B7DFA4FF84A1}">
      <dgm:prSet/>
      <dgm:spPr/>
      <dgm:t>
        <a:bodyPr/>
        <a:lstStyle/>
        <a:p>
          <a:endParaRPr lang="hu-HU"/>
        </a:p>
      </dgm:t>
    </dgm:pt>
    <dgm:pt modelId="{7265B988-E023-4A4A-AE38-6A40BDCC6804}" type="pres">
      <dgm:prSet presAssocID="{7F0E1292-AB75-4D68-BF9B-DAA48D4CC24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F8A913B-E0FF-4C99-A0ED-FABA8BA431DC}" type="pres">
      <dgm:prSet presAssocID="{299CCA71-B021-4234-A4B9-52169CD23617}" presName="node" presStyleLbl="node1" presStyleIdx="0" presStyleCnt="1" custLinFactY="24727" custLinFactNeighborX="-6781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5337E2A-B7EE-4BC1-BDEE-3563FF8213E9}" type="presOf" srcId="{299CCA71-B021-4234-A4B9-52169CD23617}" destId="{DF8A913B-E0FF-4C99-A0ED-FABA8BA431DC}" srcOrd="0" destOrd="0" presId="urn:microsoft.com/office/officeart/2005/8/layout/default"/>
    <dgm:cxn modelId="{E0FCC6CC-C88B-4B81-AFDF-B7DFA4FF84A1}" srcId="{7F0E1292-AB75-4D68-BF9B-DAA48D4CC248}" destId="{299CCA71-B021-4234-A4B9-52169CD23617}" srcOrd="0" destOrd="0" parTransId="{25A9C226-57ED-42DD-88FB-A24CF167552F}" sibTransId="{4525855B-4558-483A-8623-785BF11126D7}"/>
    <dgm:cxn modelId="{B9DA1E76-69A7-4E17-9822-D9F4CBB2025E}" type="presOf" srcId="{7F0E1292-AB75-4D68-BF9B-DAA48D4CC248}" destId="{7265B988-E023-4A4A-AE38-6A40BDCC6804}" srcOrd="0" destOrd="0" presId="urn:microsoft.com/office/officeart/2005/8/layout/default"/>
    <dgm:cxn modelId="{A4963AF5-BBE3-4D8B-B9BB-7A3493C079C8}" type="presParOf" srcId="{7265B988-E023-4A4A-AE38-6A40BDCC6804}" destId="{DF8A913B-E0FF-4C99-A0ED-FABA8BA431D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76E8DB-97FD-42CF-B9A6-5CE00CF0FF05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hu-HU"/>
        </a:p>
      </dgm:t>
    </dgm:pt>
    <dgm:pt modelId="{8ECC89CA-FB15-489A-A800-C9088017F24A}">
      <dgm:prSet phldrT="[Text]"/>
      <dgm:spPr/>
      <dgm:t>
        <a:bodyPr/>
        <a:lstStyle/>
        <a:p>
          <a:pPr algn="ctr"/>
          <a:r>
            <a:rPr lang="hu-HU" dirty="0" smtClean="0"/>
            <a:t>Dark 2 text</a:t>
          </a:r>
          <a:endParaRPr lang="hu-HU" dirty="0"/>
        </a:p>
      </dgm:t>
    </dgm:pt>
    <dgm:pt modelId="{693E9C5F-1545-400E-9648-0AF998C26C55}" type="parTrans" cxnId="{D25B8F3F-29EA-4C42-B3E9-4AA9D38C1E5C}">
      <dgm:prSet/>
      <dgm:spPr/>
      <dgm:t>
        <a:bodyPr/>
        <a:lstStyle/>
        <a:p>
          <a:pPr algn="ctr"/>
          <a:endParaRPr lang="hu-HU"/>
        </a:p>
      </dgm:t>
    </dgm:pt>
    <dgm:pt modelId="{F8F6901B-3CF7-4E94-9A45-952B8A42B528}" type="sibTrans" cxnId="{D25B8F3F-29EA-4C42-B3E9-4AA9D38C1E5C}">
      <dgm:prSet/>
      <dgm:spPr/>
      <dgm:t>
        <a:bodyPr/>
        <a:lstStyle/>
        <a:p>
          <a:pPr algn="ctr"/>
          <a:endParaRPr lang="hu-HU"/>
        </a:p>
      </dgm:t>
    </dgm:pt>
    <dgm:pt modelId="{8170EA0D-6A20-476F-95A9-B7B1BC5EFDD0}" type="pres">
      <dgm:prSet presAssocID="{C576E8DB-97FD-42CF-B9A6-5CE00CF0FF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72FB80C-F58D-45C0-8088-24D8A25CC217}" type="pres">
      <dgm:prSet presAssocID="{8ECC89CA-FB15-489A-A800-C9088017F24A}" presName="node" presStyleLbl="node1" presStyleIdx="0" presStyleCnt="1" custLinFactNeighborX="11111" custLinFactNeighborY="268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E69F182B-DD5E-4A33-82BB-834024B7F10F}" type="presOf" srcId="{C576E8DB-97FD-42CF-B9A6-5CE00CF0FF05}" destId="{8170EA0D-6A20-476F-95A9-B7B1BC5EFDD0}" srcOrd="0" destOrd="0" presId="urn:microsoft.com/office/officeart/2005/8/layout/default"/>
    <dgm:cxn modelId="{31BAC5AE-D964-4270-897A-7AB27CD12D6A}" type="presOf" srcId="{8ECC89CA-FB15-489A-A800-C9088017F24A}" destId="{A72FB80C-F58D-45C0-8088-24D8A25CC217}" srcOrd="0" destOrd="0" presId="urn:microsoft.com/office/officeart/2005/8/layout/default"/>
    <dgm:cxn modelId="{D25B8F3F-29EA-4C42-B3E9-4AA9D38C1E5C}" srcId="{C576E8DB-97FD-42CF-B9A6-5CE00CF0FF05}" destId="{8ECC89CA-FB15-489A-A800-C9088017F24A}" srcOrd="0" destOrd="0" parTransId="{693E9C5F-1545-400E-9648-0AF998C26C55}" sibTransId="{F8F6901B-3CF7-4E94-9A45-952B8A42B528}"/>
    <dgm:cxn modelId="{A8985878-3E12-4B70-A563-181799E745F2}" type="presParOf" srcId="{8170EA0D-6A20-476F-95A9-B7B1BC5EFDD0}" destId="{A72FB80C-F58D-45C0-8088-24D8A25CC21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E3AD70-FE51-42D4-9B3F-61655BA71535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D4EEEC0-7407-4401-9C40-4EDB98153C86}">
      <dgm:prSet phldrT="[Text]"/>
      <dgm:spPr/>
      <dgm:t>
        <a:bodyPr/>
        <a:lstStyle/>
        <a:p>
          <a:r>
            <a:rPr lang="hu-HU" smtClean="0"/>
            <a:t>White text</a:t>
          </a:r>
          <a:endParaRPr lang="hu-HU" dirty="0"/>
        </a:p>
      </dgm:t>
    </dgm:pt>
    <dgm:pt modelId="{BA54B4E8-54DA-41C2-B220-244CDF09BE38}" type="parTrans" cxnId="{06C1CE00-29A7-48DA-9EAE-BCBF45BE81E9}">
      <dgm:prSet/>
      <dgm:spPr/>
      <dgm:t>
        <a:bodyPr/>
        <a:lstStyle/>
        <a:p>
          <a:endParaRPr lang="hu-HU"/>
        </a:p>
      </dgm:t>
    </dgm:pt>
    <dgm:pt modelId="{60C878C9-E284-4506-8AB5-1E62E73E147B}" type="sibTrans" cxnId="{06C1CE00-29A7-48DA-9EAE-BCBF45BE81E9}">
      <dgm:prSet/>
      <dgm:spPr/>
      <dgm:t>
        <a:bodyPr/>
        <a:lstStyle/>
        <a:p>
          <a:endParaRPr lang="hu-HU"/>
        </a:p>
      </dgm:t>
    </dgm:pt>
    <dgm:pt modelId="{1CD89064-5839-47BA-BB2C-B4DEA109B314}" type="pres">
      <dgm:prSet presAssocID="{7DE3AD70-FE51-42D4-9B3F-61655BA71535}" presName="Name0" presStyleCnt="0">
        <dgm:presLayoutVars>
          <dgm:dir/>
          <dgm:resizeHandles val="exact"/>
        </dgm:presLayoutVars>
      </dgm:prSet>
      <dgm:spPr/>
    </dgm:pt>
    <dgm:pt modelId="{5CD0F27D-82F6-4AEB-B0C1-6EBE99CC18FE}" type="pres">
      <dgm:prSet presAssocID="{7DE3AD70-FE51-42D4-9B3F-61655BA71535}" presName="cycle" presStyleCnt="0"/>
      <dgm:spPr/>
    </dgm:pt>
    <dgm:pt modelId="{050BF449-CA72-4493-BFEF-667F7E85DF18}" type="pres">
      <dgm:prSet presAssocID="{1D4EEEC0-7407-4401-9C40-4EDB98153C86}" presName="nodeFirs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B028095-8A5F-4879-BD1E-8C660738092D}" type="presOf" srcId="{1D4EEEC0-7407-4401-9C40-4EDB98153C86}" destId="{050BF449-CA72-4493-BFEF-667F7E85DF18}" srcOrd="0" destOrd="0" presId="urn:microsoft.com/office/officeart/2005/8/layout/cycle3"/>
    <dgm:cxn modelId="{D4A5EBA8-9366-4B98-91EF-BB1896AEF946}" type="presOf" srcId="{7DE3AD70-FE51-42D4-9B3F-61655BA71535}" destId="{1CD89064-5839-47BA-BB2C-B4DEA109B314}" srcOrd="0" destOrd="0" presId="urn:microsoft.com/office/officeart/2005/8/layout/cycle3"/>
    <dgm:cxn modelId="{06C1CE00-29A7-48DA-9EAE-BCBF45BE81E9}" srcId="{7DE3AD70-FE51-42D4-9B3F-61655BA71535}" destId="{1D4EEEC0-7407-4401-9C40-4EDB98153C86}" srcOrd="0" destOrd="0" parTransId="{BA54B4E8-54DA-41C2-B220-244CDF09BE38}" sibTransId="{60C878C9-E284-4506-8AB5-1E62E73E147B}"/>
    <dgm:cxn modelId="{20212034-3E1C-4147-89AB-DB7D79164DA5}" type="presParOf" srcId="{1CD89064-5839-47BA-BB2C-B4DEA109B314}" destId="{5CD0F27D-82F6-4AEB-B0C1-6EBE99CC18FE}" srcOrd="0" destOrd="0" presId="urn:microsoft.com/office/officeart/2005/8/layout/cycle3"/>
    <dgm:cxn modelId="{BCAFA78D-9C46-4DA5-9746-D99A454D0DF1}" type="presParOf" srcId="{5CD0F27D-82F6-4AEB-B0C1-6EBE99CC18FE}" destId="{050BF449-CA72-4493-BFEF-667F7E85DF18}" srcOrd="0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A913B-E0FF-4C99-A0ED-FABA8BA431DC}">
      <dsp:nvSpPr>
        <dsp:cNvPr id="0" name=""/>
        <dsp:cNvSpPr/>
      </dsp:nvSpPr>
      <dsp:spPr>
        <a:xfrm>
          <a:off x="0" y="30177"/>
          <a:ext cx="1296144" cy="777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baseline="0" dirty="0" smtClean="0">
              <a:solidFill>
                <a:srgbClr val="0000FF"/>
              </a:solidFill>
            </a:rPr>
            <a:t>Direct formatting, blue text</a:t>
          </a:r>
          <a:endParaRPr lang="hu-HU" sz="1500" kern="1200" baseline="0" dirty="0">
            <a:solidFill>
              <a:srgbClr val="0000FF"/>
            </a:solidFill>
          </a:endParaRPr>
        </a:p>
      </dsp:txBody>
      <dsp:txXfrm>
        <a:off x="0" y="30177"/>
        <a:ext cx="1296144" cy="7776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FB80C-F58D-45C0-8088-24D8A25CC217}">
      <dsp:nvSpPr>
        <dsp:cNvPr id="0" name=""/>
        <dsp:cNvSpPr/>
      </dsp:nvSpPr>
      <dsp:spPr>
        <a:xfrm>
          <a:off x="0" y="158417"/>
          <a:ext cx="1296144" cy="777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Dark 2 text</a:t>
          </a:r>
          <a:endParaRPr lang="hu-HU" sz="2100" kern="1200" dirty="0"/>
        </a:p>
      </dsp:txBody>
      <dsp:txXfrm>
        <a:off x="0" y="158417"/>
        <a:ext cx="1296144" cy="7776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BF449-CA72-4493-BFEF-667F7E85DF18}">
      <dsp:nvSpPr>
        <dsp:cNvPr id="0" name=""/>
        <dsp:cNvSpPr/>
      </dsp:nvSpPr>
      <dsp:spPr>
        <a:xfrm>
          <a:off x="0" y="145987"/>
          <a:ext cx="1463824" cy="7319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200" kern="1200" smtClean="0"/>
            <a:t>White text</a:t>
          </a:r>
          <a:endParaRPr lang="hu-HU" sz="2200" kern="1200" dirty="0"/>
        </a:p>
      </dsp:txBody>
      <dsp:txXfrm>
        <a:off x="35729" y="181716"/>
        <a:ext cx="1392366" cy="660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8919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44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756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85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915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123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37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698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090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284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600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154A9-8DC8-45CD-A3C1-8E4D702974D0}" type="datetimeFigureOut">
              <a:rPr lang="hu-HU" smtClean="0"/>
              <a:t>2014.06.05.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9C21B-9E65-4350-AC80-4B3B30DD2E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432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75308214"/>
              </p:ext>
            </p:extLst>
          </p:nvPr>
        </p:nvGraphicFramePr>
        <p:xfrm>
          <a:off x="899592" y="1268760"/>
          <a:ext cx="1296144" cy="807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42396714"/>
              </p:ext>
            </p:extLst>
          </p:nvPr>
        </p:nvGraphicFramePr>
        <p:xfrm>
          <a:off x="899592" y="2636912"/>
          <a:ext cx="1296144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89003889"/>
              </p:ext>
            </p:extLst>
          </p:nvPr>
        </p:nvGraphicFramePr>
        <p:xfrm>
          <a:off x="827584" y="4005064"/>
          <a:ext cx="1463824" cy="102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528161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zolnai</dc:creator>
  <cp:lastModifiedBy>zolnai</cp:lastModifiedBy>
  <cp:revision>3</cp:revision>
  <dcterms:created xsi:type="dcterms:W3CDTF">2014-06-05T16:00:52Z</dcterms:created>
  <dcterms:modified xsi:type="dcterms:W3CDTF">2014-06-05T16:16:06Z</dcterms:modified>
</cp:coreProperties>
</file>