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Közepesen sötét stílus 2 – 4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Közepesen sötét stílus 2 – 5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éma alapján készült stílus 1 – 1. jelölőszín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8603FDC-E32A-4AB5-989C-0864C3EAD2B8}" styleName="Téma alapján készült stílus 2 – 2. jelölőszín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Világos stílus 2 – 1. jelölőszín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5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045F-BF2D-44D5-8621-037C5787F1E3}" type="datetimeFigureOut">
              <a:rPr lang="hu-HU" smtClean="0"/>
              <a:t>2014.12.05.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AC678-D992-475C-9BFF-4F70EE48C8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03504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045F-BF2D-44D5-8621-037C5787F1E3}" type="datetimeFigureOut">
              <a:rPr lang="hu-HU" smtClean="0"/>
              <a:t>2014.12.05.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AC678-D992-475C-9BFF-4F70EE48C8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30077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045F-BF2D-44D5-8621-037C5787F1E3}" type="datetimeFigureOut">
              <a:rPr lang="hu-HU" smtClean="0"/>
              <a:t>2014.12.05.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AC678-D992-475C-9BFF-4F70EE48C8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5350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045F-BF2D-44D5-8621-037C5787F1E3}" type="datetimeFigureOut">
              <a:rPr lang="hu-HU" smtClean="0"/>
              <a:t>2014.12.05.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AC678-D992-475C-9BFF-4F70EE48C8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48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045F-BF2D-44D5-8621-037C5787F1E3}" type="datetimeFigureOut">
              <a:rPr lang="hu-HU" smtClean="0"/>
              <a:t>2014.12.05.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AC678-D992-475C-9BFF-4F70EE48C8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42419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045F-BF2D-44D5-8621-037C5787F1E3}" type="datetimeFigureOut">
              <a:rPr lang="hu-HU" smtClean="0"/>
              <a:t>2014.12.05.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AC678-D992-475C-9BFF-4F70EE48C8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4562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045F-BF2D-44D5-8621-037C5787F1E3}" type="datetimeFigureOut">
              <a:rPr lang="hu-HU" smtClean="0"/>
              <a:t>2014.12.05.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AC678-D992-475C-9BFF-4F70EE48C8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58760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045F-BF2D-44D5-8621-037C5787F1E3}" type="datetimeFigureOut">
              <a:rPr lang="hu-HU" smtClean="0"/>
              <a:t>2014.12.05.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AC678-D992-475C-9BFF-4F70EE48C8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48385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045F-BF2D-44D5-8621-037C5787F1E3}" type="datetimeFigureOut">
              <a:rPr lang="hu-HU" smtClean="0"/>
              <a:t>2014.12.05.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AC678-D992-475C-9BFF-4F70EE48C8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85850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045F-BF2D-44D5-8621-037C5787F1E3}" type="datetimeFigureOut">
              <a:rPr lang="hu-HU" smtClean="0"/>
              <a:t>2014.12.05.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AC678-D992-475C-9BFF-4F70EE48C8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18301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045F-BF2D-44D5-8621-037C5787F1E3}" type="datetimeFigureOut">
              <a:rPr lang="hu-HU" smtClean="0"/>
              <a:t>2014.12.05.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AC678-D992-475C-9BFF-4F70EE48C8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6194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E045F-BF2D-44D5-8621-037C5787F1E3}" type="datetimeFigureOut">
              <a:rPr lang="hu-HU" smtClean="0"/>
              <a:t>2014.12.05.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AC678-D992-475C-9BFF-4F70EE48C8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86351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673943"/>
              </p:ext>
            </p:extLst>
          </p:nvPr>
        </p:nvGraphicFramePr>
        <p:xfrm>
          <a:off x="611560" y="764704"/>
          <a:ext cx="2880320" cy="13817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880320"/>
              </a:tblGrid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Table</a:t>
                      </a:r>
                      <a:r>
                        <a:rPr lang="hu-HU" baseline="0" dirty="0" smtClean="0"/>
                        <a:t> </a:t>
                      </a:r>
                      <a:r>
                        <a:rPr lang="hu-HU" baseline="0" dirty="0" err="1" smtClean="0"/>
                        <a:t>with</a:t>
                      </a:r>
                      <a:r>
                        <a:rPr lang="hu-HU" baseline="0" dirty="0" smtClean="0"/>
                        <a:t> </a:t>
                      </a:r>
                      <a:r>
                        <a:rPr lang="hu-HU" baseline="0" dirty="0" err="1" smtClean="0"/>
                        <a:t>blue</a:t>
                      </a:r>
                      <a:r>
                        <a:rPr lang="hu-HU" baseline="0" dirty="0" smtClean="0"/>
                        <a:t> </a:t>
                      </a:r>
                      <a:r>
                        <a:rPr lang="hu-HU" baseline="0" dirty="0" err="1" smtClean="0"/>
                        <a:t>background</a:t>
                      </a:r>
                      <a:r>
                        <a:rPr lang="hu-HU" baseline="0" dirty="0" smtClean="0"/>
                        <a:t> </a:t>
                      </a:r>
                      <a:r>
                        <a:rPr lang="hu-HU" baseline="0" dirty="0" err="1" smtClean="0"/>
                        <a:t>in</a:t>
                      </a:r>
                      <a:r>
                        <a:rPr lang="hu-HU" baseline="0" dirty="0" smtClean="0"/>
                        <a:t> </a:t>
                      </a:r>
                      <a:r>
                        <a:rPr lang="hu-HU" baseline="0" dirty="0" err="1" smtClean="0"/>
                        <a:t>the</a:t>
                      </a:r>
                      <a:r>
                        <a:rPr lang="hu-HU" baseline="0" dirty="0" smtClean="0"/>
                        <a:t> </a:t>
                      </a:r>
                      <a:r>
                        <a:rPr lang="hu-HU" baseline="0" dirty="0" err="1" smtClean="0"/>
                        <a:t>first</a:t>
                      </a:r>
                      <a:r>
                        <a:rPr lang="hu-HU" baseline="0" dirty="0" smtClean="0"/>
                        <a:t> </a:t>
                      </a:r>
                      <a:r>
                        <a:rPr lang="hu-HU" baseline="0" dirty="0" err="1" smtClean="0"/>
                        <a:t>row</a:t>
                      </a:r>
                      <a:r>
                        <a:rPr lang="hu-HU" baseline="0" dirty="0" smtClean="0"/>
                        <a:t>.</a:t>
                      </a:r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8612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</Words>
  <Application>Microsoft Office PowerPoint</Application>
  <PresentationFormat>Diavetítés a képernyőre (4:3 oldalarány)</PresentationFormat>
  <Paragraphs>1</Paragraphs>
  <Slides>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2" baseType="lpstr">
      <vt:lpstr>Office-téma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zolnai</dc:creator>
  <cp:lastModifiedBy>zolnai</cp:lastModifiedBy>
  <cp:revision>1</cp:revision>
  <dcterms:created xsi:type="dcterms:W3CDTF">2014-12-05T16:37:59Z</dcterms:created>
  <dcterms:modified xsi:type="dcterms:W3CDTF">2014-12-05T16:40:30Z</dcterms:modified>
</cp:coreProperties>
</file>