
<file path=[Content_Types].xml><?xml version="1.0" encoding="utf-8"?>
<Types xmlns="http://schemas.openxmlformats.org/package/2006/content-types">
  <Override PartName="/_rels/.rels" ContentType="application/vnd.openxmlformats-package.relationships+xml"/>
  <Override PartName="/ppt/_rels/presentation.xml.rels" ContentType="application/vnd.openxmlformats-package.relationships+xml"/>
  <Override PartName="/ppt/slides/_rels/slide1.xml.rels" ContentType="application/vnd.openxmlformats-package.relationships+xml"/>
  <Override PartName="/ppt/slides/slide1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_rels/slideLayout11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1.xml.rels" ContentType="application/vnd.openxmlformats-package.relationships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.xml" ContentType="application/vnd.openxmlformats-officedocument.presentationml.slideLayout+xml"/>
  <Override PartName="/ppt/theme/theme1.xml" ContentType="application/vnd.openxmlformats-officedocument.theme+xml"/>
  <Override PartName="/ppt/media/image2.png" ContentType="image/png"/>
  <Override PartName="/ppt/media/image1.png" ContentType="image/png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entation.xml" ContentType="application/vnd.openxmlformats-officedocument.presentationml.presentation.main+xml"/>
  <Override PartName="/docProps/custom.xml" ContentType="application/vnd.openxmlformats-officedocument.custom-properties+xml"/>
  <Override PartName="/docProps/app.xml" ContentType="application/vnd.openxmlformats-officedocument.extended-properties+xml"/>
  <Override PartName="/docProps/core.xml" ContentType="application/vnd.openxmlformats-package.core-properties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>
  <p:sldMasterIdLst>
    <p:sldMasterId id="2147483648" r:id="rId2"/>
  </p:sldMasterIdLst>
  <p:sldIdLst>
    <p:sldId id="256" r:id="rId3"/>
  </p:sldIdLst>
  <p:sldSz cx="10080625" cy="7559675"/>
  <p:notesSz cx="7772400" cy="10058400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png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280" cy="1261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  <p:sp>
        <p:nvSpPr>
          <p:cNvPr id="25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2159640" cy="209052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26" name="PlaceHolder 3"/>
          <p:cNvSpPr>
            <a:spLocks noGrp="1"/>
          </p:cNvSpPr>
          <p:nvPr>
            <p:ph type="body"/>
          </p:nvPr>
        </p:nvSpPr>
        <p:spPr>
          <a:xfrm>
            <a:off x="504000" y="4058280"/>
            <a:ext cx="2159640" cy="209052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280" cy="1261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  <p:sp>
        <p:nvSpPr>
          <p:cNvPr id="28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1053720" cy="209052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29" name="PlaceHolder 3"/>
          <p:cNvSpPr>
            <a:spLocks noGrp="1"/>
          </p:cNvSpPr>
          <p:nvPr>
            <p:ph type="body"/>
          </p:nvPr>
        </p:nvSpPr>
        <p:spPr>
          <a:xfrm>
            <a:off x="1610640" y="1768680"/>
            <a:ext cx="1053720" cy="209052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30" name="PlaceHolder 4"/>
          <p:cNvSpPr>
            <a:spLocks noGrp="1"/>
          </p:cNvSpPr>
          <p:nvPr>
            <p:ph type="body"/>
          </p:nvPr>
        </p:nvSpPr>
        <p:spPr>
          <a:xfrm>
            <a:off x="1610640" y="4058280"/>
            <a:ext cx="1053720" cy="209052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31" name="PlaceHolder 5"/>
          <p:cNvSpPr>
            <a:spLocks noGrp="1"/>
          </p:cNvSpPr>
          <p:nvPr>
            <p:ph type="body"/>
          </p:nvPr>
        </p:nvSpPr>
        <p:spPr>
          <a:xfrm>
            <a:off x="504000" y="4058280"/>
            <a:ext cx="1053720" cy="209052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280" cy="1261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  <p:sp>
        <p:nvSpPr>
          <p:cNvPr id="33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2159640" cy="438336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34" name="PlaceHolder 3"/>
          <p:cNvSpPr>
            <a:spLocks noGrp="1"/>
          </p:cNvSpPr>
          <p:nvPr>
            <p:ph type="body"/>
          </p:nvPr>
        </p:nvSpPr>
        <p:spPr>
          <a:xfrm>
            <a:off x="504000" y="1768680"/>
            <a:ext cx="2159640" cy="438336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pic>
        <p:nvPicPr>
          <p:cNvPr id="35" name="" descr=""/>
          <p:cNvPicPr/>
          <p:nvPr/>
        </p:nvPicPr>
        <p:blipFill>
          <a:blip r:embed="rId2"/>
          <a:stretch/>
        </p:blipFill>
        <p:spPr>
          <a:xfrm>
            <a:off x="503640" y="3098880"/>
            <a:ext cx="2159640" cy="1722960"/>
          </a:xfrm>
          <a:prstGeom prst="rect">
            <a:avLst/>
          </a:prstGeom>
          <a:ln>
            <a:noFill/>
          </a:ln>
        </p:spPr>
      </p:pic>
      <p:pic>
        <p:nvPicPr>
          <p:cNvPr id="36" name="" descr=""/>
          <p:cNvPicPr/>
          <p:nvPr/>
        </p:nvPicPr>
        <p:blipFill>
          <a:blip r:embed="rId3"/>
          <a:stretch/>
        </p:blipFill>
        <p:spPr>
          <a:xfrm>
            <a:off x="503640" y="3098880"/>
            <a:ext cx="2159640" cy="1722960"/>
          </a:xfrm>
          <a:prstGeom prst="rect">
            <a:avLst/>
          </a:prstGeom>
          <a:ln>
            <a:noFill/>
          </a:ln>
        </p:spPr>
      </p:pic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280" cy="1261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  <p:sp>
        <p:nvSpPr>
          <p:cNvPr id="4" name="PlaceHolder 2"/>
          <p:cNvSpPr>
            <a:spLocks noGrp="1"/>
          </p:cNvSpPr>
          <p:nvPr>
            <p:ph type="subTitle"/>
          </p:nvPr>
        </p:nvSpPr>
        <p:spPr>
          <a:xfrm>
            <a:off x="504000" y="1768680"/>
            <a:ext cx="2159640" cy="43833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280" cy="1261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2159640" cy="438336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280" cy="1261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1053720" cy="438336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9" name="PlaceHolder 3"/>
          <p:cNvSpPr>
            <a:spLocks noGrp="1"/>
          </p:cNvSpPr>
          <p:nvPr>
            <p:ph type="body"/>
          </p:nvPr>
        </p:nvSpPr>
        <p:spPr>
          <a:xfrm>
            <a:off x="1610640" y="1768680"/>
            <a:ext cx="1053720" cy="438336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280" cy="1261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subTitle"/>
          </p:nvPr>
        </p:nvSpPr>
        <p:spPr>
          <a:xfrm>
            <a:off x="504000" y="301320"/>
            <a:ext cx="9071280" cy="58467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280" cy="1261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  <p:sp>
        <p:nvSpPr>
          <p:cNvPr id="13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1053720" cy="209052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14" name="PlaceHolder 3"/>
          <p:cNvSpPr>
            <a:spLocks noGrp="1"/>
          </p:cNvSpPr>
          <p:nvPr>
            <p:ph type="body"/>
          </p:nvPr>
        </p:nvSpPr>
        <p:spPr>
          <a:xfrm>
            <a:off x="504000" y="4058280"/>
            <a:ext cx="1053720" cy="209052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15" name="PlaceHolder 4"/>
          <p:cNvSpPr>
            <a:spLocks noGrp="1"/>
          </p:cNvSpPr>
          <p:nvPr>
            <p:ph type="body"/>
          </p:nvPr>
        </p:nvSpPr>
        <p:spPr>
          <a:xfrm>
            <a:off x="1610640" y="1768680"/>
            <a:ext cx="1053720" cy="438336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280" cy="1261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  <p:sp>
        <p:nvSpPr>
          <p:cNvPr id="17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1053720" cy="438336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18" name="PlaceHolder 3"/>
          <p:cNvSpPr>
            <a:spLocks noGrp="1"/>
          </p:cNvSpPr>
          <p:nvPr>
            <p:ph type="body"/>
          </p:nvPr>
        </p:nvSpPr>
        <p:spPr>
          <a:xfrm>
            <a:off x="1610640" y="1768680"/>
            <a:ext cx="1053720" cy="209052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19" name="PlaceHolder 4"/>
          <p:cNvSpPr>
            <a:spLocks noGrp="1"/>
          </p:cNvSpPr>
          <p:nvPr>
            <p:ph type="body"/>
          </p:nvPr>
        </p:nvSpPr>
        <p:spPr>
          <a:xfrm>
            <a:off x="1610640" y="4058280"/>
            <a:ext cx="1053720" cy="209052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280" cy="1261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  <p:sp>
        <p:nvSpPr>
          <p:cNvPr id="21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1053720" cy="209052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22" name="PlaceHolder 3"/>
          <p:cNvSpPr>
            <a:spLocks noGrp="1"/>
          </p:cNvSpPr>
          <p:nvPr>
            <p:ph type="body"/>
          </p:nvPr>
        </p:nvSpPr>
        <p:spPr>
          <a:xfrm>
            <a:off x="1610640" y="1768680"/>
            <a:ext cx="1053720" cy="209052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23" name="PlaceHolder 4"/>
          <p:cNvSpPr>
            <a:spLocks noGrp="1"/>
          </p:cNvSpPr>
          <p:nvPr>
            <p:ph type="body"/>
          </p:nvPr>
        </p:nvSpPr>
        <p:spPr>
          <a:xfrm>
            <a:off x="504000" y="4058280"/>
            <a:ext cx="2159640" cy="209052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280" cy="1261080"/>
          </a:xfrm>
          <a:prstGeom prst="rect">
            <a:avLst/>
          </a:prstGeom>
        </p:spPr>
        <p:txBody>
          <a:bodyPr lIns="0" rIns="0" tIns="0" bIns="0" anchor="ctr"/>
          <a:p>
            <a:r>
              <a:rPr lang="en-US">
                <a:latin typeface="Arial"/>
              </a:rPr>
              <a:t>Click to edit the title text format</a:t>
            </a:r>
            <a:endParaRPr/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2159640" cy="4383360"/>
          </a:xfrm>
          <a:prstGeom prst="rect">
            <a:avLst/>
          </a:prstGeom>
        </p:spPr>
        <p:txBody>
          <a:bodyPr lIns="0" rIns="0" tIns="0" bIns="0"/>
          <a:p>
            <a:pPr>
              <a:buSzPct val="45000"/>
              <a:buFont typeface="StarSymbol"/>
              <a:buChar char=""/>
            </a:pPr>
            <a:r>
              <a:rPr lang="en-US">
                <a:latin typeface="Arial"/>
              </a:rPr>
              <a:t>Click to edit the outline text format</a:t>
            </a:r>
            <a:endParaRPr/>
          </a:p>
          <a:p>
            <a:pPr lvl="1">
              <a:buSzPct val="75000"/>
              <a:buFont typeface="StarSymbol"/>
              <a:buChar char=""/>
            </a:pPr>
            <a:r>
              <a:rPr lang="en-US">
                <a:latin typeface="Arial"/>
              </a:rPr>
              <a:t>Second Outline Level</a:t>
            </a:r>
            <a:endParaRPr/>
          </a:p>
          <a:p>
            <a:pPr lvl="2">
              <a:buSzPct val="45000"/>
              <a:buFont typeface="StarSymbol"/>
              <a:buChar char=""/>
            </a:pPr>
            <a:r>
              <a:rPr lang="en-US">
                <a:latin typeface="Arial"/>
              </a:rPr>
              <a:t>Third Outline Level</a:t>
            </a:r>
            <a:endParaRPr/>
          </a:p>
          <a:p>
            <a:pPr lvl="3">
              <a:buSzPct val="75000"/>
              <a:buFont typeface="StarSymbol"/>
              <a:buChar char=""/>
            </a:pPr>
            <a:r>
              <a:rPr lang="en-US">
                <a:latin typeface="Arial"/>
              </a:rPr>
              <a:t>Fourth Outline Level</a:t>
            </a:r>
            <a:endParaRPr/>
          </a:p>
          <a:p>
            <a:pPr lvl="4">
              <a:buSzPct val="45000"/>
              <a:buFont typeface="StarSymbol"/>
              <a:buChar char=""/>
            </a:pPr>
            <a:r>
              <a:rPr lang="en-US">
                <a:latin typeface="Arial"/>
              </a:rPr>
              <a:t>Fifth Outline Level</a:t>
            </a:r>
            <a:endParaRPr/>
          </a:p>
          <a:p>
            <a:pPr lvl="5">
              <a:buSzPct val="45000"/>
              <a:buFont typeface="StarSymbol"/>
              <a:buChar char=""/>
            </a:pPr>
            <a:r>
              <a:rPr lang="en-US">
                <a:latin typeface="Arial"/>
              </a:rPr>
              <a:t>Sixth Outline Level</a:t>
            </a:r>
            <a:endParaRPr/>
          </a:p>
          <a:p>
            <a:pPr lvl="6">
              <a:buSzPct val="45000"/>
              <a:buFont typeface="StarSymbol"/>
              <a:buChar char=""/>
            </a:pPr>
            <a:r>
              <a:rPr lang="en-US">
                <a:latin typeface="Arial"/>
              </a:rPr>
              <a:t>Seventh Outline Level</a:t>
            </a:r>
            <a:endParaRPr/>
          </a:p>
        </p:txBody>
      </p:sp>
      <p:sp>
        <p:nvSpPr>
          <p:cNvPr id="2" name="PlaceHolder 3"/>
          <p:cNvSpPr>
            <a:spLocks noGrp="1"/>
          </p:cNvSpPr>
          <p:nvPr>
            <p:ph type="body"/>
          </p:nvPr>
        </p:nvSpPr>
        <p:spPr>
          <a:xfrm>
            <a:off x="2772360" y="1768680"/>
            <a:ext cx="2159640" cy="4383360"/>
          </a:xfrm>
          <a:prstGeom prst="rect">
            <a:avLst/>
          </a:prstGeom>
        </p:spPr>
        <p:txBody>
          <a:bodyPr lIns="0" rIns="0" tIns="0" bIns="0"/>
          <a:p>
            <a:pPr>
              <a:buSzPct val="45000"/>
              <a:buFont typeface="StarSymbol"/>
              <a:buChar char=""/>
            </a:pPr>
            <a:r>
              <a:rPr lang="en-US">
                <a:latin typeface="Arial"/>
              </a:rPr>
              <a:t>Click to edit the outline text format</a:t>
            </a:r>
            <a:endParaRPr/>
          </a:p>
          <a:p>
            <a:pPr lvl="1">
              <a:buSzPct val="75000"/>
              <a:buFont typeface="StarSymbol"/>
              <a:buChar char=""/>
            </a:pPr>
            <a:r>
              <a:rPr lang="en-US">
                <a:latin typeface="Arial"/>
              </a:rPr>
              <a:t>Second Outline Level</a:t>
            </a:r>
            <a:endParaRPr/>
          </a:p>
          <a:p>
            <a:pPr lvl="2">
              <a:buSzPct val="45000"/>
              <a:buFont typeface="StarSymbol"/>
              <a:buChar char=""/>
            </a:pPr>
            <a:r>
              <a:rPr lang="en-US">
                <a:latin typeface="Arial"/>
              </a:rPr>
              <a:t>Third Outline Level</a:t>
            </a:r>
            <a:endParaRPr/>
          </a:p>
          <a:p>
            <a:pPr lvl="3">
              <a:buSzPct val="75000"/>
              <a:buFont typeface="StarSymbol"/>
              <a:buChar char=""/>
            </a:pPr>
            <a:r>
              <a:rPr lang="en-US">
                <a:latin typeface="Arial"/>
              </a:rPr>
              <a:t>Fourth Outline Level</a:t>
            </a:r>
            <a:endParaRPr/>
          </a:p>
          <a:p>
            <a:pPr lvl="4">
              <a:buSzPct val="45000"/>
              <a:buFont typeface="StarSymbol"/>
              <a:buChar char=""/>
            </a:pPr>
            <a:r>
              <a:rPr lang="en-US">
                <a:latin typeface="Arial"/>
              </a:rPr>
              <a:t>Fifth Outline Level</a:t>
            </a:r>
            <a:endParaRPr/>
          </a:p>
          <a:p>
            <a:pPr lvl="5">
              <a:buSzPct val="45000"/>
              <a:buFont typeface="StarSymbol"/>
              <a:buChar char=""/>
            </a:pPr>
            <a:r>
              <a:rPr lang="en-US">
                <a:latin typeface="Arial"/>
              </a:rPr>
              <a:t>Sixth Outline Level</a:t>
            </a:r>
            <a:endParaRPr/>
          </a:p>
          <a:p>
            <a:pPr lvl="6">
              <a:buSzPct val="45000"/>
              <a:buFont typeface="StarSymbol"/>
              <a:buChar char=""/>
            </a:pPr>
            <a:r>
              <a:rPr lang="en-US">
                <a:latin typeface="Arial"/>
              </a:rPr>
              <a:t>Seventh Outline Level</a:t>
            </a:r>
            <a:endParaRPr/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CustomShape 1"/>
          <p:cNvSpPr/>
          <p:nvPr/>
        </p:nvSpPr>
        <p:spPr>
          <a:xfrm>
            <a:off x="504000" y="301320"/>
            <a:ext cx="9069480" cy="12600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38" name="CustomShape 2"/>
          <p:cNvSpPr/>
          <p:nvPr/>
        </p:nvSpPr>
        <p:spPr>
          <a:xfrm>
            <a:off x="504000" y="1769040"/>
            <a:ext cx="9069480" cy="43822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39" name="CustomShape 3"/>
          <p:cNvSpPr/>
          <p:nvPr/>
        </p:nvSpPr>
        <p:spPr>
          <a:xfrm>
            <a:off x="504000" y="301320"/>
            <a:ext cx="9071280" cy="12610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/>
          <a:p>
            <a:pPr algn="ctr">
              <a:lnSpc>
                <a:spcPct val="100000"/>
              </a:lnSpc>
            </a:pPr>
            <a:r>
              <a:rPr lang="en-US" sz="4400" strike="noStrike">
                <a:solidFill>
                  <a:srgbClr val="000000"/>
                </a:solidFill>
                <a:latin typeface="Arial"/>
                <a:ea typeface="DejaVu Sans"/>
              </a:rPr>
              <a:t>Hello World</a:t>
            </a:r>
            <a:endParaRPr/>
          </a:p>
        </p:txBody>
      </p:sp>
      <p:sp>
        <p:nvSpPr>
          <p:cNvPr id="40" name="CustomShape 4"/>
          <p:cNvSpPr/>
          <p:nvPr/>
        </p:nvSpPr>
        <p:spPr>
          <a:xfrm>
            <a:off x="504000" y="1768680"/>
            <a:ext cx="4426200" cy="43833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41" name="CustomShape 5"/>
          <p:cNvSpPr/>
          <p:nvPr/>
        </p:nvSpPr>
        <p:spPr>
          <a:xfrm>
            <a:off x="5152680" y="1768680"/>
            <a:ext cx="4426200" cy="43833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</p:spTree>
  </p:cSld>
  <p:timing>
    <p:tnLst>
      <p:par>
        <p:cTn id="1" dur="indefinite" restart="never" nodeType="tmRoot">
          <p:childTnLst>
            <p:seq>
              <p:cTn id="2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otalTime>231</TotalTime>
  <Application>LibreOfficeDev/4.4.0.0.alpha0$Linux_X86_64 LibreOffice_project/8e174eab91acec0f1578af4dac23be76dce700af</Applicat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2014-09-11T15:23:28Z</dcterms:created>
  <dc:language>en-US</dc:language>
  <dcterms:modified xsi:type="dcterms:W3CDTF">2014-09-12T17:01:05Z</dcterms:modified>
  <cp:revision>8</cp:revision>
  <dc:title>Test Document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esting">
    <vt:lpwstr>Document</vt:lpwstr>
  </property>
</Properties>
</file>