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219200" y="3200400"/>
            <a:ext cx="6477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356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synerzip</cp:lastModifiedBy>
  <cp:revision>9</cp:revision>
  <dcterms:created xsi:type="dcterms:W3CDTF">2006-08-16T00:00:00Z</dcterms:created>
  <dcterms:modified xsi:type="dcterms:W3CDTF">2015-04-13T06:14:01Z</dcterms:modified>
</cp:coreProperties>
</file>