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60" r:id="rId2"/>
  </p:sldIdLst>
  <p:sldSz cx="9144000" cy="6858000" type="letter"/>
  <p:notesSz cx="6946900" cy="9220200"/>
  <p:custDataLst>
    <p:tags r:id="rId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ahoma" pitchFamily="-112" charset="0"/>
        <a:ea typeface="ＭＳ Ｐゴシック" pitchFamily="-112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ahoma" pitchFamily="-112" charset="0"/>
        <a:ea typeface="ＭＳ Ｐゴシック" pitchFamily="-112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ahoma" pitchFamily="-112" charset="0"/>
        <a:ea typeface="ＭＳ Ｐゴシック" pitchFamily="-112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ahoma" pitchFamily="-112" charset="0"/>
        <a:ea typeface="ＭＳ Ｐゴシック" pitchFamily="-112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ahoma" pitchFamily="-112" charset="0"/>
        <a:ea typeface="ＭＳ Ｐゴシック" pitchFamily="-112" charset="-128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ahoma" pitchFamily="-112" charset="0"/>
        <a:ea typeface="ＭＳ Ｐゴシック" pitchFamily="-112" charset="-128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ahoma" pitchFamily="-112" charset="0"/>
        <a:ea typeface="ＭＳ Ｐゴシック" pitchFamily="-112" charset="-128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ahoma" pitchFamily="-112" charset="0"/>
        <a:ea typeface="ＭＳ Ｐゴシック" pitchFamily="-112" charset="-128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ahoma" pitchFamily="-112" charset="0"/>
        <a:ea typeface="ＭＳ Ｐゴシック" pitchFamily="-112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B00"/>
    <a:srgbClr val="99CCFF"/>
    <a:srgbClr val="428C8A"/>
    <a:srgbClr val="7575FF"/>
    <a:srgbClr val="6666FF"/>
    <a:srgbClr val="FFCC00"/>
    <a:srgbClr val="D00023"/>
    <a:srgbClr val="993300"/>
    <a:srgbClr val="CB3300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24" autoAdjust="0"/>
    <p:restoredTop sz="99003" autoAdjust="0"/>
  </p:normalViewPr>
  <p:slideViewPr>
    <p:cSldViewPr>
      <p:cViewPr varScale="1">
        <p:scale>
          <a:sx n="86" d="100"/>
          <a:sy n="86" d="100"/>
        </p:scale>
        <p:origin x="-96" y="-7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>
        <p:scale>
          <a:sx n="112" d="100"/>
          <a:sy n="112" d="100"/>
        </p:scale>
        <p:origin x="-3636" y="1590"/>
      </p:cViewPr>
      <p:guideLst>
        <p:guide orient="horz" pos="2904"/>
        <p:guide pos="218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802" name="Picture 11" descr="BKG-12x-Rules.jpg"/>
          <p:cNvPicPr>
            <a:picLocks noChangeAspect="1"/>
          </p:cNvPicPr>
          <p:nvPr/>
        </p:nvPicPr>
        <p:blipFill>
          <a:blip r:embed="rId2"/>
          <a:srcRect l="24028" t="92223"/>
          <a:stretch>
            <a:fillRect/>
          </a:stretch>
        </p:blipFill>
        <p:spPr bwMode="auto">
          <a:xfrm>
            <a:off x="0" y="8686800"/>
            <a:ext cx="69469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39750" y="76200"/>
            <a:ext cx="3011488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2" tIns="46191" rIns="92382" bIns="46191" numCol="1" anchor="t" anchorCtr="0" compatLnSpc="1">
            <a:prstTxWarp prst="textNoShape">
              <a:avLst/>
            </a:prstTxWarp>
          </a:bodyPr>
          <a:lstStyle>
            <a:lvl1pPr defTabSz="923925">
              <a:defRPr sz="1000">
                <a:ea typeface="+mn-ea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grpSp>
        <p:nvGrpSpPr>
          <p:cNvPr id="76807" name="Group 25"/>
          <p:cNvGrpSpPr>
            <a:grpSpLocks/>
          </p:cNvGrpSpPr>
          <p:nvPr/>
        </p:nvGrpSpPr>
        <p:grpSpPr bwMode="auto">
          <a:xfrm>
            <a:off x="3460750" y="8880475"/>
            <a:ext cx="2451100" cy="327025"/>
            <a:chOff x="2445" y="4095"/>
            <a:chExt cx="1524" cy="204"/>
          </a:xfrm>
        </p:grpSpPr>
        <p:sp>
          <p:nvSpPr>
            <p:cNvPr id="65562" name="Text Box 26"/>
            <p:cNvSpPr txBox="1">
              <a:spLocks noChangeArrowheads="1"/>
            </p:cNvSpPr>
            <p:nvPr userDrawn="1"/>
          </p:nvSpPr>
          <p:spPr bwMode="auto">
            <a:xfrm>
              <a:off x="2445" y="4095"/>
              <a:ext cx="1524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382" tIns="46191" rIns="92382" bIns="46191">
              <a:spAutoFit/>
            </a:bodyPr>
            <a:lstStyle/>
            <a:p>
              <a:pPr defTabSz="923925">
                <a:spcBef>
                  <a:spcPct val="50000"/>
                </a:spcBef>
                <a:defRPr/>
              </a:pPr>
              <a:r>
                <a:rPr lang="en-US" sz="700" dirty="0">
                  <a:solidFill>
                    <a:schemeClr val="bg2"/>
                  </a:solidFill>
                </a:rPr>
                <a:t>© </a:t>
              </a:r>
              <a:r>
                <a:rPr lang="en-US" sz="700" dirty="0" smtClean="0">
                  <a:solidFill>
                    <a:schemeClr val="bg2"/>
                  </a:solidFill>
                </a:rPr>
                <a:t>2013 Mentor </a:t>
              </a:r>
              <a:r>
                <a:rPr lang="en-US" sz="700" dirty="0">
                  <a:solidFill>
                    <a:schemeClr val="bg2"/>
                  </a:solidFill>
                </a:rPr>
                <a:t>Graphics Corp. Company Confidential</a:t>
              </a:r>
            </a:p>
          </p:txBody>
        </p:sp>
        <p:sp>
          <p:nvSpPr>
            <p:cNvPr id="1046" name="Text Box 22"/>
            <p:cNvSpPr txBox="1">
              <a:spLocks noChangeArrowheads="1"/>
            </p:cNvSpPr>
            <p:nvPr userDrawn="1"/>
          </p:nvSpPr>
          <p:spPr bwMode="auto">
            <a:xfrm>
              <a:off x="2448" y="4164"/>
              <a:ext cx="912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382" tIns="46191" rIns="230955" bIns="46191"/>
            <a:lstStyle/>
            <a:p>
              <a:pPr defTabSz="923925">
                <a:spcBef>
                  <a:spcPct val="50000"/>
                </a:spcBef>
                <a:defRPr/>
              </a:pPr>
              <a:r>
                <a:rPr lang="en-US" sz="800" b="1">
                  <a:solidFill>
                    <a:schemeClr val="bg2"/>
                  </a:solidFill>
                  <a:cs typeface="ＭＳ Ｐゴシック" pitchFamily="-112" charset="-128"/>
                </a:rPr>
                <a:t>www.mentor.com</a:t>
              </a:r>
            </a:p>
          </p:txBody>
        </p:sp>
      </p:grpSp>
      <p:sp>
        <p:nvSpPr>
          <p:cNvPr id="10" name="Footer Placeholder 9"/>
          <p:cNvSpPr>
            <a:spLocks noGrp="1"/>
          </p:cNvSpPr>
          <p:nvPr>
            <p:ph type="ftr" sz="quarter" idx="2"/>
          </p:nvPr>
        </p:nvSpPr>
        <p:spPr>
          <a:xfrm>
            <a:off x="463550" y="8980956"/>
            <a:ext cx="2971800" cy="23774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lvl="0" defTabSz="923925">
              <a:defRPr/>
            </a:pPr>
            <a:r>
              <a:rPr lang="en-US" sz="800" dirty="0" smtClean="0">
                <a:solidFill>
                  <a:srgbClr val="000000"/>
                </a:solidFill>
              </a:rPr>
              <a:t>Your Initials, Presentation Title, Month Year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3"/>
          </p:nvPr>
        </p:nvSpPr>
        <p:spPr>
          <a:xfrm>
            <a:off x="0" y="8980956"/>
            <a:ext cx="463346" cy="23774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algn="ctr"/>
            <a:fld id="{D2BC424D-003F-4F60-9028-6437F3764404}" type="slidenum">
              <a:rPr lang="en-US" sz="800" smtClean="0"/>
              <a:pPr algn="ctr"/>
              <a:t>‹#›</a:t>
            </a:fld>
            <a:endParaRPr lang="en-US" sz="800"/>
          </a:p>
        </p:txBody>
      </p:sp>
    </p:spTree>
    <p:extLst>
      <p:ext uri="{BB962C8B-B14F-4D97-AF65-F5344CB8AC3E}">
        <p14:creationId xmlns:p14="http://schemas.microsoft.com/office/powerpoint/2010/main" val="4180017182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400175" y="461963"/>
            <a:ext cx="4148138" cy="3111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3611563"/>
            <a:ext cx="5556250" cy="498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2" tIns="46191" rIns="92382" bIns="46191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dirty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4090988" y="6684963"/>
            <a:ext cx="4630737" cy="23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82" tIns="46191" rIns="92382" bIns="46191"/>
          <a:lstStyle/>
          <a:p>
            <a:pPr algn="r" defTabSz="923925" eaLnBrk="0" hangingPunct="0">
              <a:defRPr/>
            </a:pPr>
            <a:endParaRPr lang="en-US" sz="800">
              <a:solidFill>
                <a:srgbClr val="7F7F7F"/>
              </a:solidFill>
              <a:cs typeface="ＭＳ Ｐゴシック" pitchFamily="-112" charset="-128"/>
            </a:endParaRPr>
          </a:p>
        </p:txBody>
      </p:sp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4090988" y="6684963"/>
            <a:ext cx="4630737" cy="23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82" tIns="46191" rIns="92382" bIns="46191"/>
          <a:lstStyle/>
          <a:p>
            <a:pPr algn="r" defTabSz="923925" eaLnBrk="0" hangingPunct="0">
              <a:defRPr/>
            </a:pPr>
            <a:endParaRPr lang="en-US" sz="800">
              <a:solidFill>
                <a:srgbClr val="7F7F7F"/>
              </a:solidFill>
              <a:cs typeface="ＭＳ Ｐゴシック" pitchFamily="-112" charset="-128"/>
            </a:endParaRPr>
          </a:p>
        </p:txBody>
      </p:sp>
      <p:pic>
        <p:nvPicPr>
          <p:cNvPr id="59400" name="Picture 17" descr="bar a short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11550" y="8870950"/>
            <a:ext cx="3435350" cy="1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9402" name="Group 24"/>
          <p:cNvGrpSpPr>
            <a:grpSpLocks/>
          </p:cNvGrpSpPr>
          <p:nvPr/>
        </p:nvGrpSpPr>
        <p:grpSpPr bwMode="auto">
          <a:xfrm>
            <a:off x="3381375" y="8880475"/>
            <a:ext cx="2451100" cy="327025"/>
            <a:chOff x="2445" y="4095"/>
            <a:chExt cx="1524" cy="204"/>
          </a:xfrm>
        </p:grpSpPr>
        <p:sp>
          <p:nvSpPr>
            <p:cNvPr id="67609" name="Text Box 25"/>
            <p:cNvSpPr txBox="1">
              <a:spLocks noChangeArrowheads="1"/>
            </p:cNvSpPr>
            <p:nvPr userDrawn="1"/>
          </p:nvSpPr>
          <p:spPr bwMode="auto">
            <a:xfrm>
              <a:off x="2445" y="4095"/>
              <a:ext cx="1524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382" tIns="46191" rIns="92382" bIns="46191">
              <a:spAutoFit/>
            </a:bodyPr>
            <a:lstStyle/>
            <a:p>
              <a:pPr defTabSz="923925">
                <a:spcBef>
                  <a:spcPct val="50000"/>
                </a:spcBef>
                <a:defRPr/>
              </a:pPr>
              <a:r>
                <a:rPr lang="en-US" sz="700" dirty="0">
                  <a:solidFill>
                    <a:schemeClr val="bg2"/>
                  </a:solidFill>
                </a:rPr>
                <a:t>© </a:t>
              </a:r>
              <a:r>
                <a:rPr lang="en-US" sz="700" dirty="0" smtClean="0">
                  <a:solidFill>
                    <a:schemeClr val="bg2"/>
                  </a:solidFill>
                </a:rPr>
                <a:t>2013 </a:t>
              </a:r>
              <a:r>
                <a:rPr lang="en-US" sz="700" dirty="0">
                  <a:solidFill>
                    <a:schemeClr val="bg2"/>
                  </a:solidFill>
                </a:rPr>
                <a:t>Mentor Graphics Corp. Company Confidential</a:t>
              </a:r>
            </a:p>
          </p:txBody>
        </p:sp>
        <p:sp>
          <p:nvSpPr>
            <p:cNvPr id="1046" name="Text Box 22"/>
            <p:cNvSpPr txBox="1">
              <a:spLocks noChangeArrowheads="1"/>
            </p:cNvSpPr>
            <p:nvPr userDrawn="1"/>
          </p:nvSpPr>
          <p:spPr bwMode="auto">
            <a:xfrm>
              <a:off x="2448" y="4164"/>
              <a:ext cx="912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382" tIns="46191" rIns="230955" bIns="46191"/>
            <a:lstStyle/>
            <a:p>
              <a:pPr defTabSz="923925">
                <a:spcBef>
                  <a:spcPct val="50000"/>
                </a:spcBef>
                <a:defRPr/>
              </a:pPr>
              <a:r>
                <a:rPr lang="en-US" sz="800" b="1">
                  <a:solidFill>
                    <a:schemeClr val="bg2"/>
                  </a:solidFill>
                  <a:cs typeface="ＭＳ Ｐゴシック" pitchFamily="-112" charset="-128"/>
                </a:rPr>
                <a:t>www.mentor.com</a:t>
              </a:r>
            </a:p>
          </p:txBody>
        </p:sp>
      </p:grpSp>
      <p:pic>
        <p:nvPicPr>
          <p:cNvPr id="59403" name="Picture 12" descr="MGC-Logo_Black-7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65838" y="8951913"/>
            <a:ext cx="711200" cy="233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6946900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228600" rIns="92382" bIns="45720" numCol="1" anchor="t" anchorCtr="1" compatLnSpc="1">
            <a:prstTxWarp prst="textNoShape">
              <a:avLst/>
            </a:prstTxWarp>
          </a:bodyPr>
          <a:lstStyle>
            <a:lvl1pPr algn="ctr" defTabSz="923925">
              <a:defRPr sz="900">
                <a:ea typeface="+mn-ea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5"/>
          </p:nvPr>
        </p:nvSpPr>
        <p:spPr>
          <a:xfrm>
            <a:off x="0" y="8988270"/>
            <a:ext cx="466344" cy="23043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800"/>
            </a:lvl1pPr>
          </a:lstStyle>
          <a:p>
            <a:fld id="{4EF60D13-6827-4DE5-BBDB-189D9C1C94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4"/>
          </p:nvPr>
        </p:nvSpPr>
        <p:spPr>
          <a:xfrm>
            <a:off x="474728" y="8988270"/>
            <a:ext cx="2971800" cy="23774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/>
            </a:lvl1pPr>
          </a:lstStyle>
          <a:p>
            <a:r>
              <a:rPr lang="en-US" smtClean="0"/>
              <a:t>Your Initials, Presentation Title, Month Year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6450968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algn="l" defTabSz="228600" rtl="0" eaLnBrk="0" fontAlgn="base" hangingPunct="0">
      <a:spcBef>
        <a:spcPct val="30000"/>
      </a:spcBef>
      <a:spcAft>
        <a:spcPct val="0"/>
      </a:spcAft>
      <a:defRPr sz="1200" kern="1200" baseline="0">
        <a:solidFill>
          <a:schemeClr val="tx1"/>
        </a:solidFill>
        <a:latin typeface="Tahoma" pitchFamily="-112" charset="0"/>
        <a:ea typeface="ＭＳ Ｐゴシック" pitchFamily="-112" charset="-128"/>
        <a:cs typeface="+mn-cs"/>
      </a:defRPr>
    </a:lvl1pPr>
    <a:lvl2pPr marL="293688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Tahoma" pitchFamily="-112" charset="0"/>
        <a:ea typeface="ＭＳ Ｐゴシック" pitchFamily="-112" charset="-128"/>
        <a:cs typeface="+mn-cs"/>
      </a:defRPr>
    </a:lvl2pPr>
    <a:lvl3pPr marL="636588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Tahoma" pitchFamily="-112" charset="0"/>
        <a:ea typeface="ＭＳ Ｐゴシック" pitchFamily="-112" charset="-128"/>
        <a:cs typeface="+mn-cs"/>
      </a:defRPr>
    </a:lvl3pPr>
    <a:lvl4pPr marL="979488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Tahoma" pitchFamily="-112" charset="0"/>
        <a:ea typeface="ＭＳ Ｐゴシック" pitchFamily="-112" charset="-128"/>
        <a:cs typeface="+mn-cs"/>
      </a:defRPr>
    </a:lvl4pPr>
    <a:lvl5pPr marL="1322388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Tahoma" pitchFamily="-112" charset="0"/>
        <a:ea typeface="ＭＳ Ｐゴシック" pitchFamily="-11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6338" y="696913"/>
            <a:ext cx="4595812" cy="34464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23522" y="4374860"/>
            <a:ext cx="5096705" cy="4150669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2353" tIns="46177" rIns="92353" bIns="46177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0" y="758825"/>
            <a:ext cx="9144000" cy="53990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791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316038"/>
            <a:ext cx="9144000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0" tIns="45720" rIns="45720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endParaRPr lang="en-US" dirty="0" smtClean="0"/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0" tIns="45720" rIns="45720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50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0999" y="6626225"/>
            <a:ext cx="5212080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tx2"/>
                </a:solidFill>
                <a:ea typeface="+mn-ea"/>
              </a:defRPr>
            </a:lvl1pPr>
          </a:lstStyle>
          <a:p>
            <a:pPr>
              <a:defRPr/>
            </a:pPr>
            <a:r>
              <a:rPr lang="en-US" smtClean="0"/>
              <a:t>Your Initials, Presentation Title, Month Year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4"/>
          </p:nvPr>
        </p:nvSpPr>
        <p:spPr>
          <a:xfrm>
            <a:off x="0" y="6629400"/>
            <a:ext cx="381000" cy="228600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fld id="{B4689765-5485-4130-8525-AA8B12692EF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-112" charset="-128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pitchFamily="-112" charset="0"/>
          <a:ea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pitchFamily="-112" charset="0"/>
          <a:ea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pitchFamily="-112" charset="0"/>
          <a:ea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pitchFamily="-112" charset="0"/>
          <a:ea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pitchFamily="-112" charset="0"/>
        </a:defRPr>
      </a:lvl9pPr>
    </p:titleStyle>
    <p:bodyStyle>
      <a:lvl1pPr marL="342900" indent="-342900" algn="l" rtl="0" eaLnBrk="1" fontAlgn="base" hangingPunct="1">
        <a:spcBef>
          <a:spcPct val="30000"/>
        </a:spcBef>
        <a:spcAft>
          <a:spcPct val="0"/>
        </a:spcAft>
        <a:buClr>
          <a:srgbClr val="428C8A"/>
        </a:buClr>
        <a:buSzPct val="80000"/>
        <a:buFont typeface="Wingdings" pitchFamily="-112" charset="2"/>
        <a:buChar char="n"/>
        <a:defRPr sz="2400">
          <a:solidFill>
            <a:schemeClr val="tx2"/>
          </a:solidFill>
          <a:latin typeface="+mn-lt"/>
          <a:ea typeface="ＭＳ Ｐゴシック" pitchFamily="-112" charset="-128"/>
          <a:cs typeface="+mn-cs"/>
        </a:defRPr>
      </a:lvl1pPr>
      <a:lvl2pPr marL="803275" indent="-346075" algn="l" rtl="0" eaLnBrk="1" fontAlgn="base" hangingPunct="1">
        <a:spcBef>
          <a:spcPts val="0"/>
        </a:spcBef>
        <a:spcAft>
          <a:spcPct val="0"/>
        </a:spcAft>
        <a:buClr>
          <a:schemeClr val="bg2"/>
        </a:buClr>
        <a:buFont typeface="Tahoma" pitchFamily="-112" charset="0"/>
        <a:buChar char="—"/>
        <a:defRPr sz="2000">
          <a:solidFill>
            <a:schemeClr val="bg2"/>
          </a:solidFill>
          <a:latin typeface="+mn-lt"/>
          <a:ea typeface="ＭＳ Ｐゴシック" pitchFamily="-112" charset="-128"/>
        </a:defRPr>
      </a:lvl2pPr>
      <a:lvl3pPr marL="1193800" indent="-228600" algn="l" rtl="0" eaLnBrk="1" fontAlgn="base" hangingPunct="1">
        <a:spcBef>
          <a:spcPts val="0"/>
        </a:spcBef>
        <a:spcAft>
          <a:spcPct val="0"/>
        </a:spcAft>
        <a:buClr>
          <a:schemeClr val="bg2"/>
        </a:buClr>
        <a:buFont typeface="Tahoma" pitchFamily="-112" charset="0"/>
        <a:buChar char="–"/>
        <a:defRPr>
          <a:solidFill>
            <a:schemeClr val="bg2"/>
          </a:solidFill>
          <a:latin typeface="+mn-lt"/>
          <a:ea typeface="ＭＳ Ｐゴシック" pitchFamily="-112" charset="-128"/>
        </a:defRPr>
      </a:lvl3pPr>
      <a:lvl4pPr marL="1600200" indent="-228600" algn="l" rtl="0" eaLnBrk="1" fontAlgn="base" hangingPunct="1">
        <a:spcBef>
          <a:spcPts val="0"/>
        </a:spcBef>
        <a:spcAft>
          <a:spcPct val="0"/>
        </a:spcAft>
        <a:buClr>
          <a:schemeClr val="bg2"/>
        </a:buClr>
        <a:buFont typeface="Tahoma" pitchFamily="-112" charset="0"/>
        <a:buChar char="–"/>
        <a:defRPr sz="1600">
          <a:solidFill>
            <a:schemeClr val="bg2"/>
          </a:solidFill>
          <a:latin typeface="+mn-lt"/>
          <a:ea typeface="ＭＳ Ｐゴシック" pitchFamily="-112" charset="-128"/>
        </a:defRPr>
      </a:lvl4pPr>
      <a:lvl5pPr marL="2057400" indent="-228600" algn="l" rtl="0" eaLnBrk="1" fontAlgn="base" hangingPunct="1">
        <a:spcBef>
          <a:spcPct val="30000"/>
        </a:spcBef>
        <a:spcAft>
          <a:spcPct val="0"/>
        </a:spcAft>
        <a:buClr>
          <a:schemeClr val="bg2"/>
        </a:buClr>
        <a:buFont typeface="Arial" pitchFamily="34" charset="0"/>
        <a:buChar char="•"/>
        <a:defRPr sz="1600">
          <a:solidFill>
            <a:schemeClr val="bg2"/>
          </a:solidFill>
          <a:latin typeface="+mn-lt"/>
          <a:ea typeface="ＭＳ Ｐゴシック" pitchFamily="-112" charset="-128"/>
        </a:defRPr>
      </a:lvl5pPr>
      <a:lvl6pPr marL="2514600" indent="-228600" algn="l" rtl="0" eaLnBrk="1" fontAlgn="base" hangingPunct="1">
        <a:spcBef>
          <a:spcPct val="30000"/>
        </a:spcBef>
        <a:spcAft>
          <a:spcPct val="0"/>
        </a:spcAft>
        <a:buClr>
          <a:schemeClr val="bg2"/>
        </a:buClr>
        <a:buFont typeface="Tahoma" pitchFamily="-112" charset="0"/>
        <a:defRPr sz="1600">
          <a:solidFill>
            <a:schemeClr val="bg2"/>
          </a:solidFill>
          <a:latin typeface="+mn-lt"/>
          <a:ea typeface="ＭＳ Ｐゴシック" pitchFamily="-112" charset="-128"/>
        </a:defRPr>
      </a:lvl6pPr>
      <a:lvl7pPr marL="2971800" indent="-228600" algn="l" rtl="0" eaLnBrk="1" fontAlgn="base" hangingPunct="1">
        <a:spcBef>
          <a:spcPct val="30000"/>
        </a:spcBef>
        <a:spcAft>
          <a:spcPct val="0"/>
        </a:spcAft>
        <a:buClr>
          <a:schemeClr val="bg2"/>
        </a:buClr>
        <a:buFont typeface="Tahoma" pitchFamily="-112" charset="0"/>
        <a:defRPr sz="1600">
          <a:solidFill>
            <a:schemeClr val="bg2"/>
          </a:solidFill>
          <a:latin typeface="+mn-lt"/>
          <a:ea typeface="ＭＳ Ｐゴシック" pitchFamily="-112" charset="-128"/>
        </a:defRPr>
      </a:lvl7pPr>
      <a:lvl8pPr marL="3429000" indent="-228600" algn="l" rtl="0" eaLnBrk="1" fontAlgn="base" hangingPunct="1">
        <a:spcBef>
          <a:spcPct val="30000"/>
        </a:spcBef>
        <a:spcAft>
          <a:spcPct val="0"/>
        </a:spcAft>
        <a:buClr>
          <a:schemeClr val="bg2"/>
        </a:buClr>
        <a:buFont typeface="Tahoma" pitchFamily="-112" charset="0"/>
        <a:defRPr sz="1600">
          <a:solidFill>
            <a:schemeClr val="bg2"/>
          </a:solidFill>
          <a:latin typeface="+mn-lt"/>
          <a:ea typeface="ＭＳ Ｐゴシック" pitchFamily="-112" charset="-128"/>
        </a:defRPr>
      </a:lvl8pPr>
      <a:lvl9pPr marL="3886200" indent="-228600" algn="l" rtl="0" eaLnBrk="1" fontAlgn="base" hangingPunct="1">
        <a:spcBef>
          <a:spcPct val="30000"/>
        </a:spcBef>
        <a:spcAft>
          <a:spcPct val="0"/>
        </a:spcAft>
        <a:buClr>
          <a:schemeClr val="bg2"/>
        </a:buClr>
        <a:buFont typeface="Tahoma" pitchFamily="-112" charset="0"/>
        <a:defRPr sz="1600">
          <a:solidFill>
            <a:schemeClr val="bg2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Group 11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7584212"/>
              </p:ext>
            </p:extLst>
          </p:nvPr>
        </p:nvGraphicFramePr>
        <p:xfrm>
          <a:off x="4408096" y="699725"/>
          <a:ext cx="3236325" cy="182880"/>
        </p:xfrm>
        <a:graphic>
          <a:graphicData uri="http://schemas.openxmlformats.org/drawingml/2006/table">
            <a:tbl>
              <a:tblPr/>
              <a:tblGrid>
                <a:gridCol w="2225297"/>
                <a:gridCol w="1011028"/>
              </a:tblGrid>
              <a:tr h="182880">
                <a:tc>
                  <a:txBody>
                    <a:bodyPr/>
                    <a:lstStyle/>
                    <a:p>
                      <a:pPr marL="4572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R="7620" marT="762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Yogesh</a:t>
                      </a:r>
                      <a:endParaRPr kumimoji="0" lang="en-US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03723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Title of Presentation Maximum Three Lines Aligned from the Bottom&amp;quot;&quot;/&gt;&lt;property id=&quot;20307&quot; value=&quot;266&quot;/&gt;&lt;/object&gt;&lt;object type=&quot;3&quot; unique_id=&quot;10005&quot;&gt;&lt;property id=&quot;20148&quot; value=&quot;5&quot;/&gt;&lt;property id=&quot;20300&quot; value=&quot;Slide 2 - &amp;quot;Titles Are Tahoma 30 pt, Bold, Flush Left, Initial Caps, Edit to Fit Two Lines Max.&amp;quot;&quot;/&gt;&lt;property id=&quot;20307&quot; value=&quot;259&quot;/&gt;&lt;/object&gt;&lt;object type=&quot;3&quot; unique_id=&quot;10006&quot;&gt;&lt;property id=&quot;20148&quot; value=&quot;5&quot;/&gt;&lt;property id=&quot;20300&quot; value=&quot;Slide 3 - &amp;quot;Titles Are Two Lines Maximum, Vertically Aligned from Bottom of Text Box&amp;quot;&quot;/&gt;&lt;property id=&quot;20307&quot; value=&quot;256&quot;/&gt;&lt;/object&gt;&lt;object type=&quot;3&quot; unique_id=&quot;10007&quot;&gt;&lt;property id=&quot;20148&quot; value=&quot;5&quot;/&gt;&lt;property id=&quot;20300&quot; value=&quot;Slide 4 - &amp;quot;Tips&amp;quot;&quot;/&gt;&lt;property id=&quot;20307&quot; value=&quot;272&quot;/&gt;&lt;/object&gt;&lt;object type=&quot;3&quot; unique_id=&quot;10008&quot;&gt;&lt;property id=&quot;20148&quot; value=&quot;5&quot;/&gt;&lt;property id=&quot;20300&quot; value=&quot;Slide 5 - &amp;quot;Tips&amp;quot;&quot;/&gt;&lt;property id=&quot;20307&quot; value=&quot;268&quot;/&gt;&lt;/object&gt;&lt;object type=&quot;3&quot; unique_id=&quot;10009&quot;&gt;&lt;property id=&quot;20148&quot; value=&quot;5&quot;/&gt;&lt;property id=&quot;20300&quot; value=&quot;Slide 6 - &amp;quot;TRANSITION OR &amp;#x0D;&amp;#x0A;SECTION HEADING  &amp;quot;&quot;/&gt;&lt;property id=&quot;20307&quot; value=&quot;260&quot;/&gt;&lt;/object&gt;&lt;object type=&quot;3&quot; unique_id=&quot;10010&quot;&gt;&lt;property id=&quot;20148&quot; value=&quot;5&quot;/&gt;&lt;property id=&quot;20300&quot; value=&quot;Slide 7 - &amp;quot;Graphic Tips&amp;quot;&quot;/&gt;&lt;property id=&quot;20307&quot; value=&quot;258&quot;/&gt;&lt;/object&gt;&lt;object type=&quot;3&quot; unique_id=&quot;10011&quot;&gt;&lt;property id=&quot;20148&quot; value=&quot;5&quot;/&gt;&lt;property id=&quot;20300&quot; value=&quot;Slide 8 - &amp;quot;Make your presentations easy to share&amp;quot;&quot;/&gt;&lt;property id=&quot;20307&quot; value=&quot;262&quot;/&gt;&lt;/object&gt;&lt;object type=&quot;3&quot; unique_id=&quot;10012&quot;&gt;&lt;property id=&quot;20148&quot; value=&quot;5&quot;/&gt;&lt;property id=&quot;20300&quot; value=&quot;Slide 9 - &amp;quot;Chart Slide&amp;quot;&quot;/&gt;&lt;property id=&quot;20307&quot; value=&quot;267&quot;/&gt;&lt;/object&gt;&lt;object type=&quot;3&quot; unique_id=&quot;10013&quot;&gt;&lt;property id=&quot;20148&quot; value=&quot;5&quot;/&gt;&lt;property id=&quot;20300&quot; value=&quot;Slide 10&quot;/&gt;&lt;property id=&quot;20307&quot; value=&quot;264&quot;/&gt;&lt;/object&gt;&lt;object type=&quot;3&quot; unique_id=&quot;10014&quot;&gt;&lt;property id=&quot;20148&quot; value=&quot;5&quot;/&gt;&lt;property id=&quot;20300&quot; value=&quot;Slide 12 - &amp;quot;A Few Basic Elements&amp;quot;&quot;/&gt;&lt;property id=&quot;20307&quot; value=&quot;269&quot;/&gt;&lt;/object&gt;&lt;object type=&quot;3&quot; unique_id=&quot;10015&quot;&gt;&lt;property id=&quot;20148&quot; value=&quot;5&quot;/&gt;&lt;property id=&quot;20300&quot; value=&quot;Slide 13 - &amp;quot;Example of Objectives &amp;amp; Results Slide&amp;quot;&quot;/&gt;&lt;property id=&quot;20307&quot; value=&quot;270&quot;/&gt;&lt;/object&gt;&lt;object type=&quot;3&quot; unique_id=&quot;10016&quot;&gt;&lt;property id=&quot;20148&quot; value=&quot;5&quot;/&gt;&lt;property id=&quot;20300&quot; value=&quot;Slide 14 - &amp;quot;Example of Objectives &amp;amp; Results Slide&amp;quot;&quot;/&gt;&lt;property id=&quot;20307&quot; value=&quot;271&quot;/&gt;&lt;/object&gt;&lt;object type=&quot;3&quot; unique_id=&quot;10152&quot;&gt;&lt;property id=&quot;20148&quot; value=&quot;5&quot;/&gt;&lt;property id=&quot;20300&quot; value=&quot;Slide 11 - &amp;quot;Title of Presentation Maximum Three Lines Aligned from the Bottom&amp;quot;&quot;/&gt;&lt;property id=&quot;20307&quot; value=&quot;273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Mentor PPT Master">
  <a:themeElements>
    <a:clrScheme name="Mentor Template C April 2010">
      <a:dk1>
        <a:srgbClr val="333333"/>
      </a:dk1>
      <a:lt1>
        <a:srgbClr val="FFFFFF"/>
      </a:lt1>
      <a:dk2>
        <a:srgbClr val="333333"/>
      </a:dk2>
      <a:lt2>
        <a:srgbClr val="5F5F5F"/>
      </a:lt2>
      <a:accent1>
        <a:srgbClr val="3398FF"/>
      </a:accent1>
      <a:accent2>
        <a:srgbClr val="333399"/>
      </a:accent2>
      <a:accent3>
        <a:srgbClr val="009999"/>
      </a:accent3>
      <a:accent4>
        <a:srgbClr val="99CC00"/>
      </a:accent4>
      <a:accent5>
        <a:srgbClr val="AE67FF"/>
      </a:accent5>
      <a:accent6>
        <a:srgbClr val="F9A70F"/>
      </a:accent6>
      <a:hlink>
        <a:srgbClr val="1950FF"/>
      </a:hlink>
      <a:folHlink>
        <a:srgbClr val="EA0000"/>
      </a:folHlink>
    </a:clrScheme>
    <a:fontScheme name="Mentor2007  rev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/>
        </a:solidFill>
        <a:ln w="9525" cap="flat" cmpd="sng" algn="ctr">
          <a:solidFill>
            <a:schemeClr val="bg1"/>
          </a:solidFill>
          <a:prstDash val="solid"/>
        </a:ln>
        <a:effectLst/>
      </a:spPr>
      <a:bodyPr rtlCol="0" anchor="ctr"/>
      <a:lstStyle>
        <a:defPPr marL="0" marR="0" indent="0" algn="ctr" defTabSz="91440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kern="0" cap="none" spc="0" normalizeH="0" baseline="0" noProof="0" smtClean="0">
            <a:ln>
              <a:noFill/>
            </a:ln>
            <a:solidFill>
              <a:srgbClr val="FFFFFF"/>
            </a:solidFill>
            <a:effectLst/>
            <a:uLnTx/>
            <a:uFillTx/>
            <a:latin typeface="Tahoma"/>
            <a:ea typeface="+mn-ea"/>
            <a:cs typeface="+mn-cs"/>
          </a:defRPr>
        </a:defPPr>
      </a:lstStyle>
    </a:spDef>
    <a:lnDef>
      <a:spPr>
        <a:noFill/>
        <a:ln w="19050" cap="flat" cmpd="sng" algn="ctr">
          <a:solidFill>
            <a:schemeClr val="tx1"/>
          </a:solidFill>
          <a:prstDash val="solid"/>
          <a:tailEnd type="none"/>
        </a:ln>
        <a:effectLst/>
      </a:spPr>
      <a:bodyPr/>
      <a:lstStyle/>
    </a:lnDef>
    <a:txDef>
      <a:spPr>
        <a:noFill/>
      </a:spPr>
      <a:bodyPr wrap="square" rtlCol="0">
        <a:spAutoFit/>
      </a:bodyPr>
      <a:lstStyle>
        <a:defPPr>
          <a:defRPr sz="2000" dirty="0"/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1C1C1C"/>
        </a:dk1>
        <a:lt1>
          <a:srgbClr val="FFFFFF"/>
        </a:lt1>
        <a:dk2>
          <a:srgbClr val="1C1C1C"/>
        </a:dk2>
        <a:lt2>
          <a:srgbClr val="808080"/>
        </a:lt2>
        <a:accent1>
          <a:srgbClr val="FFCC00"/>
        </a:accent1>
        <a:accent2>
          <a:srgbClr val="6666FF"/>
        </a:accent2>
        <a:accent3>
          <a:srgbClr val="FFFFFF"/>
        </a:accent3>
        <a:accent4>
          <a:srgbClr val="161616"/>
        </a:accent4>
        <a:accent5>
          <a:srgbClr val="FFE2AA"/>
        </a:accent5>
        <a:accent6>
          <a:srgbClr val="5C5CE7"/>
        </a:accent6>
        <a:hlink>
          <a:srgbClr val="FF6600"/>
        </a:hlink>
        <a:folHlink>
          <a:srgbClr val="00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1C1C1C"/>
        </a:dk1>
        <a:lt1>
          <a:srgbClr val="FFFFFF"/>
        </a:lt1>
        <a:dk2>
          <a:srgbClr val="1C1C1C"/>
        </a:dk2>
        <a:lt2>
          <a:srgbClr val="808080"/>
        </a:lt2>
        <a:accent1>
          <a:srgbClr val="FF9900"/>
        </a:accent1>
        <a:accent2>
          <a:srgbClr val="333399"/>
        </a:accent2>
        <a:accent3>
          <a:srgbClr val="FFFFFF"/>
        </a:accent3>
        <a:accent4>
          <a:srgbClr val="161616"/>
        </a:accent4>
        <a:accent5>
          <a:srgbClr val="FFCAAA"/>
        </a:accent5>
        <a:accent6>
          <a:srgbClr val="2D2D8A"/>
        </a:accent6>
        <a:hlink>
          <a:srgbClr val="A50021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1C1C1C"/>
        </a:dk1>
        <a:lt1>
          <a:srgbClr val="FFFFFF"/>
        </a:lt1>
        <a:dk2>
          <a:srgbClr val="1C1C1C"/>
        </a:dk2>
        <a:lt2>
          <a:srgbClr val="808080"/>
        </a:lt2>
        <a:accent1>
          <a:srgbClr val="99CC00"/>
        </a:accent1>
        <a:accent2>
          <a:srgbClr val="008BEA"/>
        </a:accent2>
        <a:accent3>
          <a:srgbClr val="FFFFFF"/>
        </a:accent3>
        <a:accent4>
          <a:srgbClr val="161616"/>
        </a:accent4>
        <a:accent5>
          <a:srgbClr val="CAE2AA"/>
        </a:accent5>
        <a:accent6>
          <a:srgbClr val="007DD4"/>
        </a:accent6>
        <a:hlink>
          <a:srgbClr val="F9A70F"/>
        </a:hlink>
        <a:folHlink>
          <a:srgbClr val="EA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1C1C1C"/>
        </a:dk1>
        <a:lt1>
          <a:srgbClr val="FFFFFF"/>
        </a:lt1>
        <a:dk2>
          <a:srgbClr val="1C1C1C"/>
        </a:dk2>
        <a:lt2>
          <a:srgbClr val="808080"/>
        </a:lt2>
        <a:accent1>
          <a:srgbClr val="99CC00"/>
        </a:accent1>
        <a:accent2>
          <a:srgbClr val="008BEA"/>
        </a:accent2>
        <a:accent3>
          <a:srgbClr val="FFFFFF"/>
        </a:accent3>
        <a:accent4>
          <a:srgbClr val="161616"/>
        </a:accent4>
        <a:accent5>
          <a:srgbClr val="CAE2AA"/>
        </a:accent5>
        <a:accent6>
          <a:srgbClr val="007DD4"/>
        </a:accent6>
        <a:hlink>
          <a:srgbClr val="F9A70F"/>
        </a:hlink>
        <a:folHlink>
          <a:srgbClr val="BB0ED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333333"/>
        </a:dk1>
        <a:lt1>
          <a:srgbClr val="FFFFFF"/>
        </a:lt1>
        <a:dk2>
          <a:srgbClr val="333333"/>
        </a:dk2>
        <a:lt2>
          <a:srgbClr val="5F5F5F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2A2A2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333333"/>
        </a:dk1>
        <a:lt1>
          <a:srgbClr val="FFFFFF"/>
        </a:lt1>
        <a:dk2>
          <a:srgbClr val="333333"/>
        </a:dk2>
        <a:lt2>
          <a:srgbClr val="5F5F5F"/>
        </a:lt2>
        <a:accent1>
          <a:srgbClr val="99CCFF"/>
        </a:accent1>
        <a:accent2>
          <a:srgbClr val="333399"/>
        </a:accent2>
        <a:accent3>
          <a:srgbClr val="FFFFFF"/>
        </a:accent3>
        <a:accent4>
          <a:srgbClr val="2A2A2A"/>
        </a:accent4>
        <a:accent5>
          <a:srgbClr val="CAE2F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Starter_Rev_E2</Template>
  <TotalTime>31</TotalTime>
  <Words>1</Words>
  <Application>Microsoft Office PowerPoint</Application>
  <PresentationFormat>Letter Paper (8.5x11 in)</PresentationFormat>
  <Paragraphs>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Mentor PPT Master</vt:lpstr>
      <vt:lpstr>PowerPoint Presentation</vt:lpstr>
    </vt:vector>
  </TitlesOfParts>
  <Company>MGC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Corporate Title – 36pt, Three Lines Max. Anchor: Bottom Left</dc:title>
  <dc:creator>lseigneu</dc:creator>
  <cp:lastModifiedBy>synerzip</cp:lastModifiedBy>
  <cp:revision>51</cp:revision>
  <dcterms:created xsi:type="dcterms:W3CDTF">2011-12-28T21:33:21Z</dcterms:created>
  <dcterms:modified xsi:type="dcterms:W3CDTF">2015-03-17T09:48:36Z</dcterms:modified>
</cp:coreProperties>
</file>