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53D6-514D-45B7-8523-2F0592E19AB2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B520-A92D-4027-B54B-B9B7E81DA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185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53D6-514D-45B7-8523-2F0592E19AB2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B520-A92D-4027-B54B-B9B7E81DA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239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53D6-514D-45B7-8523-2F0592E19AB2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B520-A92D-4027-B54B-B9B7E81DA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81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53D6-514D-45B7-8523-2F0592E19AB2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B520-A92D-4027-B54B-B9B7E81DA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44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53D6-514D-45B7-8523-2F0592E19AB2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B520-A92D-4027-B54B-B9B7E81DA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617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53D6-514D-45B7-8523-2F0592E19AB2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B520-A92D-4027-B54B-B9B7E81DA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41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53D6-514D-45B7-8523-2F0592E19AB2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B520-A92D-4027-B54B-B9B7E81DA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165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53D6-514D-45B7-8523-2F0592E19AB2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B520-A92D-4027-B54B-B9B7E81DA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44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53D6-514D-45B7-8523-2F0592E19AB2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B520-A92D-4027-B54B-B9B7E81DA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582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53D6-514D-45B7-8523-2F0592E19AB2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B520-A92D-4027-B54B-B9B7E81DA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358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53D6-514D-45B7-8523-2F0592E19AB2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B520-A92D-4027-B54B-B9B7E81DA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689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753D6-514D-45B7-8523-2F0592E19AB2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2B520-A92D-4027-B54B-B9B7E81DA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74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990600"/>
            <a:ext cx="6400800" cy="1752600"/>
          </a:xfrm>
        </p:spPr>
        <p:txBody>
          <a:bodyPr/>
          <a:lstStyle/>
          <a:p>
            <a:pPr algn="l"/>
            <a:r>
              <a:rPr lang="en-US" dirty="0" smtClean="0"/>
              <a:t>Hello </a:t>
            </a:r>
            <a:r>
              <a:rPr lang="en-US" sz="2000" baseline="-25000" dirty="0" smtClean="0"/>
              <a:t>R</a:t>
            </a:r>
            <a:r>
              <a:rPr lang="en-US" dirty="0" smtClean="0"/>
              <a:t>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75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muthu</dc:creator>
  <cp:lastModifiedBy>muthu</cp:lastModifiedBy>
  <cp:revision>1</cp:revision>
  <dcterms:created xsi:type="dcterms:W3CDTF">2013-11-12T11:33:47Z</dcterms:created>
  <dcterms:modified xsi:type="dcterms:W3CDTF">2013-11-12T11:36:06Z</dcterms:modified>
</cp:coreProperties>
</file>