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2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2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9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69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9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7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5DD49-018C-449F-813F-1E1E173FA862}" type="datetimeFigureOut">
              <a:rPr lang="en-US" smtClean="0"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E35B-6504-4468-B1C8-67BACBFD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6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822960" y="255960"/>
            <a:ext cx="7534800" cy="9874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en-US" sz="2000" dirty="0" smtClean="0"/>
              <a:t>Linux  </a:t>
            </a:r>
            <a:r>
              <a:rPr lang="en-US" sz="2400" dirty="0"/>
              <a:t>
</a:t>
            </a:r>
            <a:r>
              <a:rPr lang="en-US" dirty="0"/>
              <a:t>Standard </a:t>
            </a:r>
            <a:r>
              <a:rPr lang="en-US" dirty="0" smtClean="0"/>
              <a:t>Platform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8066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1</cp:revision>
  <dcterms:created xsi:type="dcterms:W3CDTF">2013-12-11T12:43:29Z</dcterms:created>
  <dcterms:modified xsi:type="dcterms:W3CDTF">2013-12-11T12:44:14Z</dcterms:modified>
</cp:coreProperties>
</file>