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40BA-BB74-40B3-B916-C1B6D52A53A7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D20B-71BD-46E6-BF81-748482831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5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40BA-BB74-40B3-B916-C1B6D52A53A7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D20B-71BD-46E6-BF81-748482831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412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40BA-BB74-40B3-B916-C1B6D52A53A7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D20B-71BD-46E6-BF81-748482831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0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40BA-BB74-40B3-B916-C1B6D52A53A7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D20B-71BD-46E6-BF81-748482831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349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40BA-BB74-40B3-B916-C1B6D52A53A7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D20B-71BD-46E6-BF81-748482831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2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40BA-BB74-40B3-B916-C1B6D52A53A7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D20B-71BD-46E6-BF81-748482831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522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40BA-BB74-40B3-B916-C1B6D52A53A7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D20B-71BD-46E6-BF81-748482831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09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40BA-BB74-40B3-B916-C1B6D52A53A7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D20B-71BD-46E6-BF81-748482831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44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40BA-BB74-40B3-B916-C1B6D52A53A7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D20B-71BD-46E6-BF81-748482831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856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40BA-BB74-40B3-B916-C1B6D52A53A7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D20B-71BD-46E6-BF81-748482831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230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40BA-BB74-40B3-B916-C1B6D52A53A7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D20B-71BD-46E6-BF81-748482831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93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C40BA-BB74-40B3-B916-C1B6D52A53A7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7D20B-71BD-46E6-BF81-748482831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500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Shape 1"/>
          <p:cNvSpPr txBox="1"/>
          <p:nvPr/>
        </p:nvSpPr>
        <p:spPr>
          <a:xfrm>
            <a:off x="822960" y="255960"/>
            <a:ext cx="7534800" cy="9874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SUSE</a:t>
            </a:r>
            <a:r>
              <a:rPr kumimoji="0" lang="en-US" sz="2000" b="0" i="0" u="none" strike="noStrike" kern="0" cap="none" spc="0" normalizeH="0" baseline="-25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®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Linux Enterprise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
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Standard Lifecycle</a:t>
            </a:r>
            <a:endParaRPr kumimoji="0" sz="1800" b="0" i="0" u="none" strike="noStrike" kern="0" cap="none" spc="0" normalizeH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15410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muthu</dc:creator>
  <cp:lastModifiedBy>muthu</cp:lastModifiedBy>
  <cp:revision>2</cp:revision>
  <dcterms:created xsi:type="dcterms:W3CDTF">2013-12-12T13:00:21Z</dcterms:created>
  <dcterms:modified xsi:type="dcterms:W3CDTF">2013-12-12T13:13:04Z</dcterms:modified>
</cp:coreProperties>
</file>