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2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815928"/>
              </p:ext>
            </p:extLst>
          </p:nvPr>
        </p:nvGraphicFramePr>
        <p:xfrm>
          <a:off x="2590800" y="2667000"/>
          <a:ext cx="32766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</a:t>
                      </a:r>
                      <a:endParaRPr lang="en-IN" dirty="0"/>
                    </a:p>
                  </a:txBody>
                  <a:tcPr>
                    <a:lnL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  <a:endParaRPr lang="en-IN" dirty="0"/>
                    </a:p>
                  </a:txBody>
                  <a:tcPr>
                    <a:lnR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703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5</cp:revision>
  <dcterms:created xsi:type="dcterms:W3CDTF">2006-08-16T00:00:00Z</dcterms:created>
  <dcterms:modified xsi:type="dcterms:W3CDTF">2015-04-17T06:25:01Z</dcterms:modified>
</cp:coreProperties>
</file>