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u-H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hu-HU" sz="4400" spc="-1" strike="noStrike">
                <a:latin typeface="Arial"/>
              </a:rPr>
              <a:t>Click to edit the title text format</a:t>
            </a:r>
            <a:endParaRPr b="0" lang="hu-H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latin typeface="Arial"/>
              </a:rPr>
              <a:t>Click to edit the outline text format</a:t>
            </a:r>
            <a:endParaRPr b="0" lang="hu-H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latin typeface="Arial"/>
              </a:rPr>
              <a:t>Second Outline Level</a:t>
            </a:r>
            <a:endParaRPr b="0" lang="hu-H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latin typeface="Arial"/>
              </a:rPr>
              <a:t>Third Outline Level</a:t>
            </a:r>
            <a:endParaRPr b="0" lang="hu-H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latin typeface="Arial"/>
              </a:rPr>
              <a:t>Fourth Outline Level</a:t>
            </a:r>
            <a:endParaRPr b="0" lang="hu-H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Fifth Outline Level</a:t>
            </a:r>
            <a:endParaRPr b="0" lang="hu-H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Sixth Outline Level</a:t>
            </a:r>
            <a:endParaRPr b="0" lang="hu-H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Seventh Outline Level</a:t>
            </a:r>
            <a:endParaRPr b="0" lang="hu-HU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r>
              <a:rPr b="0" lang="hu-HU" sz="1400" spc="-1" strike="noStrike">
                <a:latin typeface="Times New Roman"/>
              </a:rPr>
              <a:t>&lt;date/time&gt;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hu-HU" sz="1400" spc="-1" strike="noStrike">
                <a:latin typeface="Times New Roman"/>
              </a:rPr>
              <a:t>&lt;footer&gt;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pPr algn="r"/>
            <a:fld id="{80C18604-6281-4237-A544-91276EE860DB}" type="slidenum">
              <a:rPr b="0" lang="hu-HU" sz="1400" spc="-1" strike="noStrike">
                <a:latin typeface="Times New Roman"/>
              </a:rPr>
              <a:t>&lt;number&gt;</a:t>
            </a:fld>
            <a:endParaRPr b="0" lang="hu-H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hu-HU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hu-HU" sz="3200" spc="-1" strike="noStrike">
                <a:latin typeface="Arial"/>
                <a:ea typeface="Arial"/>
              </a:rPr>
              <a:t>This document is opened as read-only, because marked as final in PPTX.</a:t>
            </a:r>
            <a:endParaRPr b="0" lang="hu-H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LibreOfficeDev/6.2.0.0.alpha0$Linux_X86_64 LibreOffice_project/b0ec5efeb16ae314941e3d79ef1007b0616ed7e0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2018-06-26T14:52:36Z</dcterms:created>
  <dc:creator/>
  <dc:description/>
  <dc:language>en-US</dc:language>
  <cp:lastModifiedBy/>
  <dcterms:modified xsi:type="dcterms:W3CDTF">2018-06-26T14:55:05Z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1</vt:bool>
  </property>
</Properties>
</file>