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8" autoAdjust="0"/>
    <p:restoredTop sz="94660"/>
  </p:normalViewPr>
  <p:slideViewPr>
    <p:cSldViewPr snapToGrid="0">
      <p:cViewPr varScale="1">
        <p:scale>
          <a:sx n="90" d="100"/>
          <a:sy n="90" d="100"/>
        </p:scale>
        <p:origin x="96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CEAFA0-BCE2-4D72-A6A9-387E2DE521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ECA5478-A0DA-48E3-B76A-E0FA606DE9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7778966-7B82-43A2-BE00-3CAC48B92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F0F8-2CAC-466E-8A91-517066C6951F}" type="datetimeFigureOut">
              <a:rPr lang="pl-PL" smtClean="0"/>
              <a:t>26.10.2017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0141651-5CCC-4021-A866-E41C841B4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195781D-2016-4941-B7F5-70F61926E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DCD0-5B14-45A1-A8F1-C78545E3F1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9854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28186D-C7D1-4CA2-BF53-832FE9799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07A3899-1E86-44A7-B3B7-7A8C16CEC3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8F679FF-05C2-405F-9654-B52589D06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F0F8-2CAC-466E-8A91-517066C6951F}" type="datetimeFigureOut">
              <a:rPr lang="pl-PL" smtClean="0"/>
              <a:t>26.10.2017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BFF296D-8F4E-4CEE-98BE-485F12F6A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2337804-8F42-4B50-8761-8491FF10B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DCD0-5B14-45A1-A8F1-C78545E3F1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3613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AB00EC39-FEAD-4033-8824-A0072EA019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82E5D0A-E2E9-4C33-AEC1-D2861C47ED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8215ABA-CC1F-48D6-9AD9-91564A751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F0F8-2CAC-466E-8A91-517066C6951F}" type="datetimeFigureOut">
              <a:rPr lang="pl-PL" smtClean="0"/>
              <a:t>26.10.2017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FBA9012-4B53-46CB-AF05-804AEC1A0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EC2A59A-B932-4562-8A47-E96CD7CD1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DCD0-5B14-45A1-A8F1-C78545E3F1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7641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77A358-A226-4FB5-8DAB-280E5BAF8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50AD4CA-3537-4DE0-B227-89630C5C8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37CBCB-35ED-44A5-9DC3-BACAC9FFB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F0F8-2CAC-466E-8A91-517066C6951F}" type="datetimeFigureOut">
              <a:rPr lang="pl-PL" smtClean="0"/>
              <a:t>26.10.2017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E3E2094-2FC1-4D06-9C2C-E506C31DD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D4861DF-3FE8-436F-95E5-A9FABE9C6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DCD0-5B14-45A1-A8F1-C78545E3F1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822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E46378-631A-4F14-80FA-057323B82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7E83F13-6878-4C88-ABCE-0D58F514E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AF31E82-FE86-4F8A-8DC0-8AE93E06D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F0F8-2CAC-466E-8A91-517066C6951F}" type="datetimeFigureOut">
              <a:rPr lang="pl-PL" smtClean="0"/>
              <a:t>26.10.2017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66823D3-1FCC-4E1B-8D3D-FAF003010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428D52E-4689-4162-98DA-FBB6BD229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DCD0-5B14-45A1-A8F1-C78545E3F1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883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1C1AB4-1379-44A8-AC2B-525BEE748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7EE320-7F15-4A69-A435-1B5E9D25C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E660555-73EE-4AF0-9DCA-60BC3F68B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A818126-5CAB-4165-8540-EC2FF8A84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F0F8-2CAC-466E-8A91-517066C6951F}" type="datetimeFigureOut">
              <a:rPr lang="pl-PL" smtClean="0"/>
              <a:t>26.10.2017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16D6F59-BFBB-4045-9C60-9EFBE363C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79F3988-8238-496A-9723-FEF69D567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DCD0-5B14-45A1-A8F1-C78545E3F1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5523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1B21F2-6F73-4A91-98F3-20573B8B0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7D35D99-E357-4785-954D-E33C9E6C7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D46F88F-88EC-4C55-9836-07E463705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3983BA8B-F966-436F-84A8-3943B3EBA1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FACC26C-52BC-45DF-966F-51BA8A5E41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76009521-FD35-4C53-9E6C-077CD2E0D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F0F8-2CAC-466E-8A91-517066C6951F}" type="datetimeFigureOut">
              <a:rPr lang="pl-PL" smtClean="0"/>
              <a:t>26.10.2017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525AA317-05FB-4F99-B581-A96A01D15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06486945-67AD-4087-A894-03DFBE95E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DCD0-5B14-45A1-A8F1-C78545E3F1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5401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F0E2D9-3976-4FAD-9488-6888D13AF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7188131C-ECF2-4718-BA20-1BF5BCAF7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F0F8-2CAC-466E-8A91-517066C6951F}" type="datetimeFigureOut">
              <a:rPr lang="pl-PL" smtClean="0"/>
              <a:t>26.10.2017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93214D1-9BF9-446F-85FB-2DD83BEA3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4E2B56A-7B7E-4767-A0A7-C42C09736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DCD0-5B14-45A1-A8F1-C78545E3F1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5414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1253DC3E-898F-4CF3-AA7E-B929B4D46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F0F8-2CAC-466E-8A91-517066C6951F}" type="datetimeFigureOut">
              <a:rPr lang="pl-PL" smtClean="0"/>
              <a:t>26.10.2017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ECF1F0FC-F75D-498E-9B8B-60F92525F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0DC2843-8D7D-4600-80CE-6C61FC5F0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DCD0-5B14-45A1-A8F1-C78545E3F1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3996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831AE3-393C-4F7B-96A0-1AC50BE56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ECE5828-DF09-40DD-ADE2-8C39343C1E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190EB6D-6A01-4FED-8EBC-9A8EB4ECC4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E7F980A-E8DF-4ABF-A3BC-FB9E7413B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F0F8-2CAC-466E-8A91-517066C6951F}" type="datetimeFigureOut">
              <a:rPr lang="pl-PL" smtClean="0"/>
              <a:t>26.10.2017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EADAA13-6B77-46BB-BCF4-22A9AA00D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591A695-E282-4A9B-8244-75AD03CE5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DCD0-5B14-45A1-A8F1-C78545E3F1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62477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EDB5B8-01BF-49BD-956A-B9B6BC304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49761638-313C-4B41-9E49-6C11D17D71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9DC20B5-84B9-45C1-ABB4-A32D45BB2F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00FAF36-8488-4301-B5FF-83155A430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F0F8-2CAC-466E-8A91-517066C6951F}" type="datetimeFigureOut">
              <a:rPr lang="pl-PL" smtClean="0"/>
              <a:t>26.10.2017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D6271AC-7463-4415-8824-9279DB6DB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AE582E8-4B35-4A6E-B788-83F0FDB72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DCD0-5B14-45A1-A8F1-C78545E3F1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1290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DCA1B41-1507-4EB2-B3C5-9945A2120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052A581-FC8D-41E9-BD2E-E125E1D930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59F895D-3D11-4BFD-A02F-15A323DE3D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4F0F8-2CAC-466E-8A91-517066C6951F}" type="datetimeFigureOut">
              <a:rPr lang="pl-PL" smtClean="0"/>
              <a:t>26.10.2017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8A90FA4-B1E0-41A7-8BB2-D06DBA467A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1AD8468-523D-4FDE-BFD2-574FCDD847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9DCD0-5B14-45A1-A8F1-C78545E3F1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116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ęciokąt 3">
            <a:extLst>
              <a:ext uri="{FF2B5EF4-FFF2-40B4-BE49-F238E27FC236}">
                <a16:creationId xmlns:a16="http://schemas.microsoft.com/office/drawing/2014/main" id="{0C745FFE-33F0-4F25-A93A-5E66445E219E}"/>
              </a:ext>
            </a:extLst>
          </p:cNvPr>
          <p:cNvSpPr/>
          <p:nvPr/>
        </p:nvSpPr>
        <p:spPr>
          <a:xfrm rot="10800000">
            <a:off x="4492207" y="2192258"/>
            <a:ext cx="1417740" cy="1317072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t" anchorCtr="0"/>
          <a:lstStyle/>
          <a:p>
            <a:pPr algn="ctr"/>
            <a:r>
              <a:rPr lang="pl-PL" dirty="0" err="1"/>
              <a:t>text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5620405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Panoramiczny</PresentationFormat>
  <Paragraphs>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Szymon Kłos</dc:creator>
  <cp:lastModifiedBy>Szymon Kłos</cp:lastModifiedBy>
  <cp:revision>1</cp:revision>
  <dcterms:created xsi:type="dcterms:W3CDTF">2017-10-26T15:02:47Z</dcterms:created>
  <dcterms:modified xsi:type="dcterms:W3CDTF">2017-10-26T15:04:30Z</dcterms:modified>
</cp:coreProperties>
</file>