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CD7C96-ADE9-4935-BDC1-7E432D1DF96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BA9FA0B-A3F7-412D-8D05-6FAB2EB4F27E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49C1686A-9B3D-4C54-A8AC-943C8A64502F}" type="parTrans" cxnId="{4302D292-622A-4A90-A5BD-D531A38EF5DA}">
      <dgm:prSet/>
      <dgm:spPr/>
      <dgm:t>
        <a:bodyPr/>
        <a:lstStyle/>
        <a:p>
          <a:endParaRPr lang="en-US"/>
        </a:p>
      </dgm:t>
    </dgm:pt>
    <dgm:pt modelId="{1BD5FC90-384E-4BE8-9893-8CA4B22055B1}" type="sibTrans" cxnId="{4302D292-622A-4A90-A5BD-D531A38EF5DA}">
      <dgm:prSet/>
      <dgm:spPr/>
      <dgm:t>
        <a:bodyPr/>
        <a:lstStyle/>
        <a:p>
          <a:endParaRPr lang="en-US"/>
        </a:p>
      </dgm:t>
    </dgm:pt>
    <dgm:pt modelId="{E42F3C63-06AD-46E2-904C-7FB9CABDA530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8AA973DD-9F14-48EF-93A3-97E05F90A472}" type="parTrans" cxnId="{97772417-928A-42CA-8DEB-AD3FCF973E16}">
      <dgm:prSet/>
      <dgm:spPr/>
      <dgm:t>
        <a:bodyPr/>
        <a:lstStyle/>
        <a:p>
          <a:endParaRPr lang="en-US"/>
        </a:p>
      </dgm:t>
    </dgm:pt>
    <dgm:pt modelId="{9B85813B-86B8-415A-9E9C-901C879BD6E0}" type="sibTrans" cxnId="{97772417-928A-42CA-8DEB-AD3FCF973E16}">
      <dgm:prSet/>
      <dgm:spPr/>
      <dgm:t>
        <a:bodyPr/>
        <a:lstStyle/>
        <a:p>
          <a:endParaRPr lang="en-US"/>
        </a:p>
      </dgm:t>
    </dgm:pt>
    <dgm:pt modelId="{FB0844E9-924A-48EC-B406-33982B975AFD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8A704555-4B93-4E21-9E00-736246CE6B94}" type="parTrans" cxnId="{F747DF92-11B9-4E6E-BF60-3EE5F03BF665}">
      <dgm:prSet/>
      <dgm:spPr/>
      <dgm:t>
        <a:bodyPr/>
        <a:lstStyle/>
        <a:p>
          <a:endParaRPr lang="en-US"/>
        </a:p>
      </dgm:t>
    </dgm:pt>
    <dgm:pt modelId="{9F29D31B-8702-43AD-93FB-7A2DDBFD4AB5}" type="sibTrans" cxnId="{F747DF92-11B9-4E6E-BF60-3EE5F03BF665}">
      <dgm:prSet/>
      <dgm:spPr/>
      <dgm:t>
        <a:bodyPr/>
        <a:lstStyle/>
        <a:p>
          <a:endParaRPr lang="en-US"/>
        </a:p>
      </dgm:t>
    </dgm:pt>
    <dgm:pt modelId="{E8D5FC59-8CD1-4149-B850-69087F83BB99}" type="pres">
      <dgm:prSet presAssocID="{C5CD7C96-ADE9-4935-BDC1-7E432D1DF965}" presName="CompostProcess" presStyleCnt="0">
        <dgm:presLayoutVars>
          <dgm:dir/>
          <dgm:resizeHandles val="exact"/>
        </dgm:presLayoutVars>
      </dgm:prSet>
      <dgm:spPr/>
    </dgm:pt>
    <dgm:pt modelId="{EFD8F72A-76A2-4FCF-9A68-03EDAB8BE435}" type="pres">
      <dgm:prSet presAssocID="{C5CD7C96-ADE9-4935-BDC1-7E432D1DF965}" presName="arrow" presStyleLbl="bgShp" presStyleIdx="0" presStyleCnt="1"/>
      <dgm:spPr/>
    </dgm:pt>
    <dgm:pt modelId="{F9156C3C-922C-4C4D-912C-589FB144F727}" type="pres">
      <dgm:prSet presAssocID="{C5CD7C96-ADE9-4935-BDC1-7E432D1DF965}" presName="linearProcess" presStyleCnt="0"/>
      <dgm:spPr/>
    </dgm:pt>
    <dgm:pt modelId="{9F3F24DF-3FDA-4F22-A90B-7F02E8AC280D}" type="pres">
      <dgm:prSet presAssocID="{3BA9FA0B-A3F7-412D-8D05-6FAB2EB4F27E}" presName="textNode" presStyleLbl="node1" presStyleIdx="0" presStyleCnt="3">
        <dgm:presLayoutVars>
          <dgm:bulletEnabled val="1"/>
        </dgm:presLayoutVars>
      </dgm:prSet>
      <dgm:spPr/>
    </dgm:pt>
    <dgm:pt modelId="{A2728808-7C88-4B06-81FF-EC818EF2DF79}" type="pres">
      <dgm:prSet presAssocID="{1BD5FC90-384E-4BE8-9893-8CA4B22055B1}" presName="sibTrans" presStyleCnt="0"/>
      <dgm:spPr/>
    </dgm:pt>
    <dgm:pt modelId="{16286061-BA90-4B8F-AD8C-8F1728A9A69A}" type="pres">
      <dgm:prSet presAssocID="{E42F3C63-06AD-46E2-904C-7FB9CABDA530}" presName="textNode" presStyleLbl="node1" presStyleIdx="1" presStyleCnt="3">
        <dgm:presLayoutVars>
          <dgm:bulletEnabled val="1"/>
        </dgm:presLayoutVars>
      </dgm:prSet>
      <dgm:spPr/>
    </dgm:pt>
    <dgm:pt modelId="{EC38979A-3965-4BA3-842A-96E33A461328}" type="pres">
      <dgm:prSet presAssocID="{9B85813B-86B8-415A-9E9C-901C879BD6E0}" presName="sibTrans" presStyleCnt="0"/>
      <dgm:spPr/>
    </dgm:pt>
    <dgm:pt modelId="{6B7012C5-1356-45F2-ACDE-5FCAB79E122B}" type="pres">
      <dgm:prSet presAssocID="{FB0844E9-924A-48EC-B406-33982B975AFD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425EFF0F-1E60-4480-9452-5DCFE699F66E}" type="presOf" srcId="{E42F3C63-06AD-46E2-904C-7FB9CABDA530}" destId="{16286061-BA90-4B8F-AD8C-8F1728A9A69A}" srcOrd="0" destOrd="0" presId="urn:microsoft.com/office/officeart/2005/8/layout/hProcess9"/>
    <dgm:cxn modelId="{F747DF92-11B9-4E6E-BF60-3EE5F03BF665}" srcId="{C5CD7C96-ADE9-4935-BDC1-7E432D1DF965}" destId="{FB0844E9-924A-48EC-B406-33982B975AFD}" srcOrd="2" destOrd="0" parTransId="{8A704555-4B93-4E21-9E00-736246CE6B94}" sibTransId="{9F29D31B-8702-43AD-93FB-7A2DDBFD4AB5}"/>
    <dgm:cxn modelId="{97772417-928A-42CA-8DEB-AD3FCF973E16}" srcId="{C5CD7C96-ADE9-4935-BDC1-7E432D1DF965}" destId="{E42F3C63-06AD-46E2-904C-7FB9CABDA530}" srcOrd="1" destOrd="0" parTransId="{8AA973DD-9F14-48EF-93A3-97E05F90A472}" sibTransId="{9B85813B-86B8-415A-9E9C-901C879BD6E0}"/>
    <dgm:cxn modelId="{92A98D4A-4FC9-4568-AC1C-88F5915B8C18}" type="presOf" srcId="{FB0844E9-924A-48EC-B406-33982B975AFD}" destId="{6B7012C5-1356-45F2-ACDE-5FCAB79E122B}" srcOrd="0" destOrd="0" presId="urn:microsoft.com/office/officeart/2005/8/layout/hProcess9"/>
    <dgm:cxn modelId="{4302D292-622A-4A90-A5BD-D531A38EF5DA}" srcId="{C5CD7C96-ADE9-4935-BDC1-7E432D1DF965}" destId="{3BA9FA0B-A3F7-412D-8D05-6FAB2EB4F27E}" srcOrd="0" destOrd="0" parTransId="{49C1686A-9B3D-4C54-A8AC-943C8A64502F}" sibTransId="{1BD5FC90-384E-4BE8-9893-8CA4B22055B1}"/>
    <dgm:cxn modelId="{4C7AC938-383F-4A25-BF11-EB6F1F7C7488}" type="presOf" srcId="{3BA9FA0B-A3F7-412D-8D05-6FAB2EB4F27E}" destId="{9F3F24DF-3FDA-4F22-A90B-7F02E8AC280D}" srcOrd="0" destOrd="0" presId="urn:microsoft.com/office/officeart/2005/8/layout/hProcess9"/>
    <dgm:cxn modelId="{EDC3EFF9-D52D-4AE1-AA26-22EDE2369484}" type="presOf" srcId="{C5CD7C96-ADE9-4935-BDC1-7E432D1DF965}" destId="{E8D5FC59-8CD1-4149-B850-69087F83BB99}" srcOrd="0" destOrd="0" presId="urn:microsoft.com/office/officeart/2005/8/layout/hProcess9"/>
    <dgm:cxn modelId="{FF49C9E7-B657-4501-B0AF-3BCEC691E2BE}" type="presParOf" srcId="{E8D5FC59-8CD1-4149-B850-69087F83BB99}" destId="{EFD8F72A-76A2-4FCF-9A68-03EDAB8BE435}" srcOrd="0" destOrd="0" presId="urn:microsoft.com/office/officeart/2005/8/layout/hProcess9"/>
    <dgm:cxn modelId="{37C11554-5024-411E-87E0-81DE5660E0AC}" type="presParOf" srcId="{E8D5FC59-8CD1-4149-B850-69087F83BB99}" destId="{F9156C3C-922C-4C4D-912C-589FB144F727}" srcOrd="1" destOrd="0" presId="urn:microsoft.com/office/officeart/2005/8/layout/hProcess9"/>
    <dgm:cxn modelId="{ADEEFB48-6CD6-49EA-99C8-C39FF2CF8DD6}" type="presParOf" srcId="{F9156C3C-922C-4C4D-912C-589FB144F727}" destId="{9F3F24DF-3FDA-4F22-A90B-7F02E8AC280D}" srcOrd="0" destOrd="0" presId="urn:microsoft.com/office/officeart/2005/8/layout/hProcess9"/>
    <dgm:cxn modelId="{D8A9727F-DC58-4205-AA05-4388F673876B}" type="presParOf" srcId="{F9156C3C-922C-4C4D-912C-589FB144F727}" destId="{A2728808-7C88-4B06-81FF-EC818EF2DF79}" srcOrd="1" destOrd="0" presId="urn:microsoft.com/office/officeart/2005/8/layout/hProcess9"/>
    <dgm:cxn modelId="{37B5DD9A-80AA-4454-87B2-428CB2E4E5C2}" type="presParOf" srcId="{F9156C3C-922C-4C4D-912C-589FB144F727}" destId="{16286061-BA90-4B8F-AD8C-8F1728A9A69A}" srcOrd="2" destOrd="0" presId="urn:microsoft.com/office/officeart/2005/8/layout/hProcess9"/>
    <dgm:cxn modelId="{444549A8-2739-4B78-89CC-DA8227DA0536}" type="presParOf" srcId="{F9156C3C-922C-4C4D-912C-589FB144F727}" destId="{EC38979A-3965-4BA3-842A-96E33A461328}" srcOrd="3" destOrd="0" presId="urn:microsoft.com/office/officeart/2005/8/layout/hProcess9"/>
    <dgm:cxn modelId="{66DA3CEA-9C4B-4D67-B92D-38D64C9B52E2}" type="presParOf" srcId="{F9156C3C-922C-4C4D-912C-589FB144F727}" destId="{6B7012C5-1356-45F2-ACDE-5FCAB79E122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838B-318E-49EA-8A4D-1964E6D1E11D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AF158-2094-4657-A93B-16604F6DE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19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838B-318E-49EA-8A4D-1964E6D1E11D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AF158-2094-4657-A93B-16604F6DE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30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838B-318E-49EA-8A4D-1964E6D1E11D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AF158-2094-4657-A93B-16604F6DE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69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838B-318E-49EA-8A4D-1964E6D1E11D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AF158-2094-4657-A93B-16604F6DE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189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838B-318E-49EA-8A4D-1964E6D1E11D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AF158-2094-4657-A93B-16604F6DE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61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838B-318E-49EA-8A4D-1964E6D1E11D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AF158-2094-4657-A93B-16604F6DE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527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838B-318E-49EA-8A4D-1964E6D1E11D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AF158-2094-4657-A93B-16604F6DE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8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838B-318E-49EA-8A4D-1964E6D1E11D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AF158-2094-4657-A93B-16604F6DE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228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838B-318E-49EA-8A4D-1964E6D1E11D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AF158-2094-4657-A93B-16604F6DE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82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838B-318E-49EA-8A4D-1964E6D1E11D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AF158-2094-4657-A93B-16604F6DE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824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838B-318E-49EA-8A4D-1964E6D1E11D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AF158-2094-4657-A93B-16604F6DE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964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E838B-318E-49EA-8A4D-1964E6D1E11D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AF158-2094-4657-A93B-16604F6DE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75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4560844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3115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2018-12-12T16:14:45Z</dcterms:created>
  <dcterms:modified xsi:type="dcterms:W3CDTF">2018-12-12T16:16:06Z</dcterms:modified>
</cp:coreProperties>
</file>