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1E7878-31EF-490F-B46E-A65B91B3334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D7BDE7-9A79-4F98-B41E-7F14689F73F1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FA977387-EA5F-4B70-8289-BDED4D1A2F31}" type="parTrans" cxnId="{2143F30E-1C98-42E8-9EA1-E8D82112A938}">
      <dgm:prSet/>
      <dgm:spPr/>
      <dgm:t>
        <a:bodyPr/>
        <a:lstStyle/>
        <a:p>
          <a:endParaRPr lang="en-US"/>
        </a:p>
      </dgm:t>
    </dgm:pt>
    <dgm:pt modelId="{D2097380-71DA-4CF8-B519-CF5F5F916567}" type="sibTrans" cxnId="{2143F30E-1C98-42E8-9EA1-E8D82112A938}">
      <dgm:prSet/>
      <dgm:spPr/>
      <dgm:t>
        <a:bodyPr/>
        <a:lstStyle/>
        <a:p>
          <a:endParaRPr lang="en-US"/>
        </a:p>
      </dgm:t>
    </dgm:pt>
    <dgm:pt modelId="{C6823B59-A4F0-4F9E-95A6-B044C7E275B4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9263F759-BA82-4970-98AD-5B42DD582CF0}" type="parTrans" cxnId="{92329974-61A2-450A-B796-0E36492235BC}">
      <dgm:prSet/>
      <dgm:spPr/>
      <dgm:t>
        <a:bodyPr/>
        <a:lstStyle/>
        <a:p>
          <a:endParaRPr lang="en-US"/>
        </a:p>
      </dgm:t>
    </dgm:pt>
    <dgm:pt modelId="{39E529E3-0407-4D95-983E-A977B194D2C1}" type="sibTrans" cxnId="{92329974-61A2-450A-B796-0E36492235BC}">
      <dgm:prSet/>
      <dgm:spPr/>
      <dgm:t>
        <a:bodyPr/>
        <a:lstStyle/>
        <a:p>
          <a:endParaRPr lang="en-US"/>
        </a:p>
      </dgm:t>
    </dgm:pt>
    <dgm:pt modelId="{6264B464-1F5E-4869-A663-E3C521582573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283A3D2D-DF3D-43CD-9623-7EB7469E5F65}" type="parTrans" cxnId="{C749C6CE-AB88-4DE6-B1C0-B75AD4FB25EC}">
      <dgm:prSet/>
      <dgm:spPr/>
      <dgm:t>
        <a:bodyPr/>
        <a:lstStyle/>
        <a:p>
          <a:endParaRPr lang="en-US"/>
        </a:p>
      </dgm:t>
    </dgm:pt>
    <dgm:pt modelId="{2816EA18-7ABA-473A-A480-A5F03F56B4FC}" type="sibTrans" cxnId="{C749C6CE-AB88-4DE6-B1C0-B75AD4FB25EC}">
      <dgm:prSet/>
      <dgm:spPr/>
      <dgm:t>
        <a:bodyPr/>
        <a:lstStyle/>
        <a:p>
          <a:endParaRPr lang="en-US"/>
        </a:p>
      </dgm:t>
    </dgm:pt>
    <dgm:pt modelId="{0C0A1E91-DF74-469A-868A-CAD295846B75}">
      <dgm:prSet phldrT="[Text]"/>
      <dgm:spPr/>
      <dgm:t>
        <a:bodyPr/>
        <a:lstStyle/>
        <a:p>
          <a:r>
            <a:rPr lang="en-US" dirty="0" smtClean="0"/>
            <a:t>d</a:t>
          </a:r>
          <a:endParaRPr lang="en-US" dirty="0"/>
        </a:p>
      </dgm:t>
    </dgm:pt>
    <dgm:pt modelId="{4FC2A585-59B4-4A51-B77A-5B49349B0324}" type="parTrans" cxnId="{6047A5B1-4E58-4932-8641-C1811FF5F042}">
      <dgm:prSet/>
      <dgm:spPr/>
      <dgm:t>
        <a:bodyPr/>
        <a:lstStyle/>
        <a:p>
          <a:endParaRPr lang="en-US"/>
        </a:p>
      </dgm:t>
    </dgm:pt>
    <dgm:pt modelId="{81E9EEA8-F9A3-4556-AFFF-49FDB6C7153E}" type="sibTrans" cxnId="{6047A5B1-4E58-4932-8641-C1811FF5F042}">
      <dgm:prSet/>
      <dgm:spPr/>
      <dgm:t>
        <a:bodyPr/>
        <a:lstStyle/>
        <a:p>
          <a:endParaRPr lang="en-US"/>
        </a:p>
      </dgm:t>
    </dgm:pt>
    <dgm:pt modelId="{73A57FAA-EE2A-4DD2-A41B-3783E2D754ED}">
      <dgm:prSet phldrT="[Text]"/>
      <dgm:spPr/>
      <dgm:t>
        <a:bodyPr/>
        <a:lstStyle/>
        <a:p>
          <a:r>
            <a:rPr lang="en-US" dirty="0" smtClean="0"/>
            <a:t>e</a:t>
          </a:r>
          <a:endParaRPr lang="en-US" dirty="0"/>
        </a:p>
      </dgm:t>
    </dgm:pt>
    <dgm:pt modelId="{179B7AC6-D613-4FD6-9005-A9581CB70330}" type="parTrans" cxnId="{C04E595A-D8A4-4F07-8FBA-8977C61E1505}">
      <dgm:prSet/>
      <dgm:spPr/>
      <dgm:t>
        <a:bodyPr/>
        <a:lstStyle/>
        <a:p>
          <a:endParaRPr lang="en-US"/>
        </a:p>
      </dgm:t>
    </dgm:pt>
    <dgm:pt modelId="{7F6F8A39-E630-4ADE-992E-F9E0E5C5E347}" type="sibTrans" cxnId="{C04E595A-D8A4-4F07-8FBA-8977C61E1505}">
      <dgm:prSet/>
      <dgm:spPr/>
      <dgm:t>
        <a:bodyPr/>
        <a:lstStyle/>
        <a:p>
          <a:endParaRPr lang="en-US"/>
        </a:p>
      </dgm:t>
    </dgm:pt>
    <dgm:pt modelId="{4F67F958-C423-4B19-BC72-F167DAFE72BC}" type="pres">
      <dgm:prSet presAssocID="{C51E7878-31EF-490F-B46E-A65B91B3334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6B339DF-FAFB-4237-845F-6C02B37F0481}" type="pres">
      <dgm:prSet presAssocID="{AAD7BDE7-9A79-4F98-B41E-7F14689F73F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3C8FB7-13DD-445D-B456-30682CA564A7}" type="pres">
      <dgm:prSet presAssocID="{D2097380-71DA-4CF8-B519-CF5F5F916567}" presName="sibTrans" presStyleLbl="sibTrans2D1" presStyleIdx="0" presStyleCnt="5"/>
      <dgm:spPr/>
      <dgm:t>
        <a:bodyPr/>
        <a:lstStyle/>
        <a:p>
          <a:endParaRPr lang="en-US"/>
        </a:p>
      </dgm:t>
    </dgm:pt>
    <dgm:pt modelId="{E272AD7A-3614-4943-8117-A699E0E8AB20}" type="pres">
      <dgm:prSet presAssocID="{D2097380-71DA-4CF8-B519-CF5F5F916567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D26550E0-F9F9-47A2-846D-BBE84D1D8AB2}" type="pres">
      <dgm:prSet presAssocID="{C6823B59-A4F0-4F9E-95A6-B044C7E275B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D3441D-49FC-49F0-B3B5-0AAD2D429B07}" type="pres">
      <dgm:prSet presAssocID="{39E529E3-0407-4D95-983E-A977B194D2C1}" presName="sibTrans" presStyleLbl="sibTrans2D1" presStyleIdx="1" presStyleCnt="5"/>
      <dgm:spPr/>
      <dgm:t>
        <a:bodyPr/>
        <a:lstStyle/>
        <a:p>
          <a:endParaRPr lang="en-US"/>
        </a:p>
      </dgm:t>
    </dgm:pt>
    <dgm:pt modelId="{8249DD6B-D9B8-4BD6-BA96-5736A05F9B17}" type="pres">
      <dgm:prSet presAssocID="{39E529E3-0407-4D95-983E-A977B194D2C1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CED11B19-7209-4D8F-AD58-C765B5D3F082}" type="pres">
      <dgm:prSet presAssocID="{6264B464-1F5E-4869-A663-E3C52158257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653DA8-2C26-4EFA-8B92-17515DCCD524}" type="pres">
      <dgm:prSet presAssocID="{2816EA18-7ABA-473A-A480-A5F03F56B4FC}" presName="sibTrans" presStyleLbl="sibTrans2D1" presStyleIdx="2" presStyleCnt="5"/>
      <dgm:spPr/>
      <dgm:t>
        <a:bodyPr/>
        <a:lstStyle/>
        <a:p>
          <a:endParaRPr lang="en-US"/>
        </a:p>
      </dgm:t>
    </dgm:pt>
    <dgm:pt modelId="{D70C1D1D-FB5E-4E7C-AD61-12054323523B}" type="pres">
      <dgm:prSet presAssocID="{2816EA18-7ABA-473A-A480-A5F03F56B4FC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73787A22-F99C-4274-82D8-4370F617FCAB}" type="pres">
      <dgm:prSet presAssocID="{0C0A1E91-DF74-469A-868A-CAD295846B7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03F1E0-8CDC-4EC6-8801-BD38089BD93F}" type="pres">
      <dgm:prSet presAssocID="{81E9EEA8-F9A3-4556-AFFF-49FDB6C7153E}" presName="sibTrans" presStyleLbl="sibTrans2D1" presStyleIdx="3" presStyleCnt="5"/>
      <dgm:spPr/>
      <dgm:t>
        <a:bodyPr/>
        <a:lstStyle/>
        <a:p>
          <a:endParaRPr lang="en-US"/>
        </a:p>
      </dgm:t>
    </dgm:pt>
    <dgm:pt modelId="{EA680D07-0278-4A75-AF8D-47F1B6E9CB40}" type="pres">
      <dgm:prSet presAssocID="{81E9EEA8-F9A3-4556-AFFF-49FDB6C7153E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EEF1FCD8-1A71-4CAD-9C8C-D41EEC5CDB69}" type="pres">
      <dgm:prSet presAssocID="{73A57FAA-EE2A-4DD2-A41B-3783E2D754E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9660D9-B3F8-458D-88E0-76925ADA34E2}" type="pres">
      <dgm:prSet presAssocID="{7F6F8A39-E630-4ADE-992E-F9E0E5C5E347}" presName="sibTrans" presStyleLbl="sibTrans2D1" presStyleIdx="4" presStyleCnt="5"/>
      <dgm:spPr/>
      <dgm:t>
        <a:bodyPr/>
        <a:lstStyle/>
        <a:p>
          <a:endParaRPr lang="en-US"/>
        </a:p>
      </dgm:t>
    </dgm:pt>
    <dgm:pt modelId="{623C3739-DF98-4D34-8F43-B3DA6A70C6CB}" type="pres">
      <dgm:prSet presAssocID="{7F6F8A39-E630-4ADE-992E-F9E0E5C5E347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B4D29C3E-1CD5-4D20-8E57-E4A40BFB4AC6}" type="presOf" srcId="{D2097380-71DA-4CF8-B519-CF5F5F916567}" destId="{4B3C8FB7-13DD-445D-B456-30682CA564A7}" srcOrd="0" destOrd="0" presId="urn:microsoft.com/office/officeart/2005/8/layout/cycle2"/>
    <dgm:cxn modelId="{C749C6CE-AB88-4DE6-B1C0-B75AD4FB25EC}" srcId="{C51E7878-31EF-490F-B46E-A65B91B33341}" destId="{6264B464-1F5E-4869-A663-E3C521582573}" srcOrd="2" destOrd="0" parTransId="{283A3D2D-DF3D-43CD-9623-7EB7469E5F65}" sibTransId="{2816EA18-7ABA-473A-A480-A5F03F56B4FC}"/>
    <dgm:cxn modelId="{C04E595A-D8A4-4F07-8FBA-8977C61E1505}" srcId="{C51E7878-31EF-490F-B46E-A65B91B33341}" destId="{73A57FAA-EE2A-4DD2-A41B-3783E2D754ED}" srcOrd="4" destOrd="0" parTransId="{179B7AC6-D613-4FD6-9005-A9581CB70330}" sibTransId="{7F6F8A39-E630-4ADE-992E-F9E0E5C5E347}"/>
    <dgm:cxn modelId="{92329974-61A2-450A-B796-0E36492235BC}" srcId="{C51E7878-31EF-490F-B46E-A65B91B33341}" destId="{C6823B59-A4F0-4F9E-95A6-B044C7E275B4}" srcOrd="1" destOrd="0" parTransId="{9263F759-BA82-4970-98AD-5B42DD582CF0}" sibTransId="{39E529E3-0407-4D95-983E-A977B194D2C1}"/>
    <dgm:cxn modelId="{6047A5B1-4E58-4932-8641-C1811FF5F042}" srcId="{C51E7878-31EF-490F-B46E-A65B91B33341}" destId="{0C0A1E91-DF74-469A-868A-CAD295846B75}" srcOrd="3" destOrd="0" parTransId="{4FC2A585-59B4-4A51-B77A-5B49349B0324}" sibTransId="{81E9EEA8-F9A3-4556-AFFF-49FDB6C7153E}"/>
    <dgm:cxn modelId="{B4203C0C-AA22-4839-8077-3BAFBA390446}" type="presOf" srcId="{81E9EEA8-F9A3-4556-AFFF-49FDB6C7153E}" destId="{5603F1E0-8CDC-4EC6-8801-BD38089BD93F}" srcOrd="0" destOrd="0" presId="urn:microsoft.com/office/officeart/2005/8/layout/cycle2"/>
    <dgm:cxn modelId="{E960828F-6F3C-47D9-9522-316B87FA4F98}" type="presOf" srcId="{7F6F8A39-E630-4ADE-992E-F9E0E5C5E347}" destId="{9D9660D9-B3F8-458D-88E0-76925ADA34E2}" srcOrd="0" destOrd="0" presId="urn:microsoft.com/office/officeart/2005/8/layout/cycle2"/>
    <dgm:cxn modelId="{5939C328-0B16-4CFA-9F3E-06E1E8ECB055}" type="presOf" srcId="{C51E7878-31EF-490F-B46E-A65B91B33341}" destId="{4F67F958-C423-4B19-BC72-F167DAFE72BC}" srcOrd="0" destOrd="0" presId="urn:microsoft.com/office/officeart/2005/8/layout/cycle2"/>
    <dgm:cxn modelId="{9229E3F7-8C99-4732-8610-A0FDFE22C89F}" type="presOf" srcId="{2816EA18-7ABA-473A-A480-A5F03F56B4FC}" destId="{B0653DA8-2C26-4EFA-8B92-17515DCCD524}" srcOrd="0" destOrd="0" presId="urn:microsoft.com/office/officeart/2005/8/layout/cycle2"/>
    <dgm:cxn modelId="{20FA3465-F7A3-42E6-9821-4C4E57FA7F3A}" type="presOf" srcId="{7F6F8A39-E630-4ADE-992E-F9E0E5C5E347}" destId="{623C3739-DF98-4D34-8F43-B3DA6A70C6CB}" srcOrd="1" destOrd="0" presId="urn:microsoft.com/office/officeart/2005/8/layout/cycle2"/>
    <dgm:cxn modelId="{646AA7AF-85B5-42C9-9FE1-E6A6B2941649}" type="presOf" srcId="{73A57FAA-EE2A-4DD2-A41B-3783E2D754ED}" destId="{EEF1FCD8-1A71-4CAD-9C8C-D41EEC5CDB69}" srcOrd="0" destOrd="0" presId="urn:microsoft.com/office/officeart/2005/8/layout/cycle2"/>
    <dgm:cxn modelId="{B5D714E9-F52C-497A-9623-3CA63384EF59}" type="presOf" srcId="{0C0A1E91-DF74-469A-868A-CAD295846B75}" destId="{73787A22-F99C-4274-82D8-4370F617FCAB}" srcOrd="0" destOrd="0" presId="urn:microsoft.com/office/officeart/2005/8/layout/cycle2"/>
    <dgm:cxn modelId="{1078A34E-1917-4448-A4A0-A06009288C9A}" type="presOf" srcId="{AAD7BDE7-9A79-4F98-B41E-7F14689F73F1}" destId="{36B339DF-FAFB-4237-845F-6C02B37F0481}" srcOrd="0" destOrd="0" presId="urn:microsoft.com/office/officeart/2005/8/layout/cycle2"/>
    <dgm:cxn modelId="{7F808448-5E87-4355-A9AE-F0AD89C0D7C9}" type="presOf" srcId="{39E529E3-0407-4D95-983E-A977B194D2C1}" destId="{C7D3441D-49FC-49F0-B3B5-0AAD2D429B07}" srcOrd="0" destOrd="0" presId="urn:microsoft.com/office/officeart/2005/8/layout/cycle2"/>
    <dgm:cxn modelId="{D588EDFD-A28A-440F-A8C4-38962B8EC83C}" type="presOf" srcId="{81E9EEA8-F9A3-4556-AFFF-49FDB6C7153E}" destId="{EA680D07-0278-4A75-AF8D-47F1B6E9CB40}" srcOrd="1" destOrd="0" presId="urn:microsoft.com/office/officeart/2005/8/layout/cycle2"/>
    <dgm:cxn modelId="{25DB124B-380A-4234-90AA-25EA9BBD10B4}" type="presOf" srcId="{2816EA18-7ABA-473A-A480-A5F03F56B4FC}" destId="{D70C1D1D-FB5E-4E7C-AD61-12054323523B}" srcOrd="1" destOrd="0" presId="urn:microsoft.com/office/officeart/2005/8/layout/cycle2"/>
    <dgm:cxn modelId="{DE4A4F8D-5D96-4018-A54C-8DB13DABC328}" type="presOf" srcId="{6264B464-1F5E-4869-A663-E3C521582573}" destId="{CED11B19-7209-4D8F-AD58-C765B5D3F082}" srcOrd="0" destOrd="0" presId="urn:microsoft.com/office/officeart/2005/8/layout/cycle2"/>
    <dgm:cxn modelId="{2143F30E-1C98-42E8-9EA1-E8D82112A938}" srcId="{C51E7878-31EF-490F-B46E-A65B91B33341}" destId="{AAD7BDE7-9A79-4F98-B41E-7F14689F73F1}" srcOrd="0" destOrd="0" parTransId="{FA977387-EA5F-4B70-8289-BDED4D1A2F31}" sibTransId="{D2097380-71DA-4CF8-B519-CF5F5F916567}"/>
    <dgm:cxn modelId="{B13F63A5-F931-482D-9443-1B126B208058}" type="presOf" srcId="{39E529E3-0407-4D95-983E-A977B194D2C1}" destId="{8249DD6B-D9B8-4BD6-BA96-5736A05F9B17}" srcOrd="1" destOrd="0" presId="urn:microsoft.com/office/officeart/2005/8/layout/cycle2"/>
    <dgm:cxn modelId="{DB2F7A56-426D-409E-B014-C0E78181B972}" type="presOf" srcId="{C6823B59-A4F0-4F9E-95A6-B044C7E275B4}" destId="{D26550E0-F9F9-47A2-846D-BBE84D1D8AB2}" srcOrd="0" destOrd="0" presId="urn:microsoft.com/office/officeart/2005/8/layout/cycle2"/>
    <dgm:cxn modelId="{608702C3-0E8A-413F-B0AE-BA3B9640BA61}" type="presOf" srcId="{D2097380-71DA-4CF8-B519-CF5F5F916567}" destId="{E272AD7A-3614-4943-8117-A699E0E8AB20}" srcOrd="1" destOrd="0" presId="urn:microsoft.com/office/officeart/2005/8/layout/cycle2"/>
    <dgm:cxn modelId="{F67F3E30-3F7F-4689-8D5B-9B474D346DFD}" type="presParOf" srcId="{4F67F958-C423-4B19-BC72-F167DAFE72BC}" destId="{36B339DF-FAFB-4237-845F-6C02B37F0481}" srcOrd="0" destOrd="0" presId="urn:microsoft.com/office/officeart/2005/8/layout/cycle2"/>
    <dgm:cxn modelId="{1C656FB9-0C5D-483E-A655-22EDB26099DF}" type="presParOf" srcId="{4F67F958-C423-4B19-BC72-F167DAFE72BC}" destId="{4B3C8FB7-13DD-445D-B456-30682CA564A7}" srcOrd="1" destOrd="0" presId="urn:microsoft.com/office/officeart/2005/8/layout/cycle2"/>
    <dgm:cxn modelId="{06C9DC19-EFCC-40E5-852C-2091A796B32A}" type="presParOf" srcId="{4B3C8FB7-13DD-445D-B456-30682CA564A7}" destId="{E272AD7A-3614-4943-8117-A699E0E8AB20}" srcOrd="0" destOrd="0" presId="urn:microsoft.com/office/officeart/2005/8/layout/cycle2"/>
    <dgm:cxn modelId="{1348BBA6-F94B-47C2-ABCA-AAC45BAD8B10}" type="presParOf" srcId="{4F67F958-C423-4B19-BC72-F167DAFE72BC}" destId="{D26550E0-F9F9-47A2-846D-BBE84D1D8AB2}" srcOrd="2" destOrd="0" presId="urn:microsoft.com/office/officeart/2005/8/layout/cycle2"/>
    <dgm:cxn modelId="{D0F3FBD1-A158-4DE1-A465-5370653AF19F}" type="presParOf" srcId="{4F67F958-C423-4B19-BC72-F167DAFE72BC}" destId="{C7D3441D-49FC-49F0-B3B5-0AAD2D429B07}" srcOrd="3" destOrd="0" presId="urn:microsoft.com/office/officeart/2005/8/layout/cycle2"/>
    <dgm:cxn modelId="{95FE1000-ED96-4DA4-9662-E47B87473931}" type="presParOf" srcId="{C7D3441D-49FC-49F0-B3B5-0AAD2D429B07}" destId="{8249DD6B-D9B8-4BD6-BA96-5736A05F9B17}" srcOrd="0" destOrd="0" presId="urn:microsoft.com/office/officeart/2005/8/layout/cycle2"/>
    <dgm:cxn modelId="{2D50D9DA-1AFE-40A5-A071-FCA22E03B89E}" type="presParOf" srcId="{4F67F958-C423-4B19-BC72-F167DAFE72BC}" destId="{CED11B19-7209-4D8F-AD58-C765B5D3F082}" srcOrd="4" destOrd="0" presId="urn:microsoft.com/office/officeart/2005/8/layout/cycle2"/>
    <dgm:cxn modelId="{76AAA354-EEE2-4F1F-9DBF-71374CDE291C}" type="presParOf" srcId="{4F67F958-C423-4B19-BC72-F167DAFE72BC}" destId="{B0653DA8-2C26-4EFA-8B92-17515DCCD524}" srcOrd="5" destOrd="0" presId="urn:microsoft.com/office/officeart/2005/8/layout/cycle2"/>
    <dgm:cxn modelId="{EF7A6C28-8466-408F-AAA2-44A497D652D9}" type="presParOf" srcId="{B0653DA8-2C26-4EFA-8B92-17515DCCD524}" destId="{D70C1D1D-FB5E-4E7C-AD61-12054323523B}" srcOrd="0" destOrd="0" presId="urn:microsoft.com/office/officeart/2005/8/layout/cycle2"/>
    <dgm:cxn modelId="{9556D07B-2970-4363-AFF5-FA42DE7F3C5B}" type="presParOf" srcId="{4F67F958-C423-4B19-BC72-F167DAFE72BC}" destId="{73787A22-F99C-4274-82D8-4370F617FCAB}" srcOrd="6" destOrd="0" presId="urn:microsoft.com/office/officeart/2005/8/layout/cycle2"/>
    <dgm:cxn modelId="{CAED6AAA-D1CE-49AB-ADEC-88FBA42E8303}" type="presParOf" srcId="{4F67F958-C423-4B19-BC72-F167DAFE72BC}" destId="{5603F1E0-8CDC-4EC6-8801-BD38089BD93F}" srcOrd="7" destOrd="0" presId="urn:microsoft.com/office/officeart/2005/8/layout/cycle2"/>
    <dgm:cxn modelId="{B151D8B0-E68A-4564-9ACA-D3AF981997F8}" type="presParOf" srcId="{5603F1E0-8CDC-4EC6-8801-BD38089BD93F}" destId="{EA680D07-0278-4A75-AF8D-47F1B6E9CB40}" srcOrd="0" destOrd="0" presId="urn:microsoft.com/office/officeart/2005/8/layout/cycle2"/>
    <dgm:cxn modelId="{71DAE408-3814-45E4-A1A1-1FC1BAF8F20C}" type="presParOf" srcId="{4F67F958-C423-4B19-BC72-F167DAFE72BC}" destId="{EEF1FCD8-1A71-4CAD-9C8C-D41EEC5CDB69}" srcOrd="8" destOrd="0" presId="urn:microsoft.com/office/officeart/2005/8/layout/cycle2"/>
    <dgm:cxn modelId="{3ABE2729-94B3-407C-A6CA-2407F4D26351}" type="presParOf" srcId="{4F67F958-C423-4B19-BC72-F167DAFE72BC}" destId="{9D9660D9-B3F8-458D-88E0-76925ADA34E2}" srcOrd="9" destOrd="0" presId="urn:microsoft.com/office/officeart/2005/8/layout/cycle2"/>
    <dgm:cxn modelId="{268B6935-4B83-4059-B028-687CC6978F0D}" type="presParOf" srcId="{9D9660D9-B3F8-458D-88E0-76925ADA34E2}" destId="{623C3739-DF98-4D34-8F43-B3DA6A70C6CB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DC43-DA54-4B1B-AA2D-FD5ACCBF71F7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12CA-A95C-4F09-AE3E-5313E7B71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DC43-DA54-4B1B-AA2D-FD5ACCBF71F7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12CA-A95C-4F09-AE3E-5313E7B71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DC43-DA54-4B1B-AA2D-FD5ACCBF71F7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12CA-A95C-4F09-AE3E-5313E7B71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DC43-DA54-4B1B-AA2D-FD5ACCBF71F7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12CA-A95C-4F09-AE3E-5313E7B71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DC43-DA54-4B1B-AA2D-FD5ACCBF71F7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12CA-A95C-4F09-AE3E-5313E7B71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DC43-DA54-4B1B-AA2D-FD5ACCBF71F7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12CA-A95C-4F09-AE3E-5313E7B71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DC43-DA54-4B1B-AA2D-FD5ACCBF71F7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12CA-A95C-4F09-AE3E-5313E7B71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DC43-DA54-4B1B-AA2D-FD5ACCBF71F7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12CA-A95C-4F09-AE3E-5313E7B71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DC43-DA54-4B1B-AA2D-FD5ACCBF71F7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12CA-A95C-4F09-AE3E-5313E7B71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DC43-DA54-4B1B-AA2D-FD5ACCBF71F7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12CA-A95C-4F09-AE3E-5313E7B71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DC43-DA54-4B1B-AA2D-FD5ACCBF71F7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012CA-A95C-4F09-AE3E-5313E7B71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DDC43-DA54-4B1B-AA2D-FD5ACCBF71F7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012CA-A95C-4F09-AE3E-5313E7B71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Ekansh</dc:creator>
  <cp:lastModifiedBy>Ekansh</cp:lastModifiedBy>
  <cp:revision>7</cp:revision>
  <dcterms:created xsi:type="dcterms:W3CDTF">2018-05-11T11:47:41Z</dcterms:created>
  <dcterms:modified xsi:type="dcterms:W3CDTF">2018-05-11T13:11:29Z</dcterms:modified>
</cp:coreProperties>
</file>