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78" y="17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8587023"/>
              </p:ext>
            </p:extLst>
          </p:nvPr>
        </p:nvGraphicFramePr>
        <p:xfrm>
          <a:off x="2590800" y="152400"/>
          <a:ext cx="228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System Dash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8587023"/>
              </p:ext>
            </p:extLst>
          </p:nvPr>
        </p:nvGraphicFramePr>
        <p:xfrm>
          <a:off x="2590800" y="1981200"/>
          <a:ext cx="228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System Dash Dot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Dot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8587023"/>
              </p:ext>
            </p:extLst>
          </p:nvPr>
        </p:nvGraphicFramePr>
        <p:xfrm>
          <a:off x="2590800" y="1371600"/>
          <a:ext cx="228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System Dash Dot</a:t>
                      </a:r>
                      <a:endParaRPr lang="en-IN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8587023"/>
              </p:ext>
            </p:extLst>
          </p:nvPr>
        </p:nvGraphicFramePr>
        <p:xfrm>
          <a:off x="2590800" y="2590800"/>
          <a:ext cx="228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Dot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8587023"/>
              </p:ext>
            </p:extLst>
          </p:nvPr>
        </p:nvGraphicFramePr>
        <p:xfrm>
          <a:off x="2590800" y="3200400"/>
          <a:ext cx="228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Dash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8587023"/>
              </p:ext>
            </p:extLst>
          </p:nvPr>
        </p:nvGraphicFramePr>
        <p:xfrm>
          <a:off x="2590800" y="762000"/>
          <a:ext cx="228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System Dot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8587023"/>
              </p:ext>
            </p:extLst>
          </p:nvPr>
        </p:nvGraphicFramePr>
        <p:xfrm>
          <a:off x="2590800" y="3810000"/>
          <a:ext cx="228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Large </a:t>
                      </a:r>
                      <a:r>
                        <a:rPr lang="en-US" baseline="0" dirty="0" smtClean="0"/>
                        <a:t>Dash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8587023"/>
              </p:ext>
            </p:extLst>
          </p:nvPr>
        </p:nvGraphicFramePr>
        <p:xfrm>
          <a:off x="2590800" y="4419600"/>
          <a:ext cx="228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Dash Dot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8587023"/>
              </p:ext>
            </p:extLst>
          </p:nvPr>
        </p:nvGraphicFramePr>
        <p:xfrm>
          <a:off x="2590800" y="5029200"/>
          <a:ext cx="228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Large</a:t>
                      </a:r>
                      <a:r>
                        <a:rPr lang="en-US" baseline="0" dirty="0" smtClean="0"/>
                        <a:t> Dash Dot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8587023"/>
              </p:ext>
            </p:extLst>
          </p:nvPr>
        </p:nvGraphicFramePr>
        <p:xfrm>
          <a:off x="2590800" y="5562600"/>
          <a:ext cx="228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Solid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8587023"/>
              </p:ext>
            </p:extLst>
          </p:nvPr>
        </p:nvGraphicFramePr>
        <p:xfrm>
          <a:off x="2590800" y="6172200"/>
          <a:ext cx="2286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No</a:t>
                      </a:r>
                      <a:r>
                        <a:rPr lang="en-IN" baseline="0" dirty="0" smtClean="0"/>
                        <a:t> Border</a:t>
                      </a:r>
                      <a:endParaRPr lang="en-IN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84537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1650</TotalTime>
  <Words>23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synerzip</dc:creator>
  <cp:lastModifiedBy>user</cp:lastModifiedBy>
  <cp:revision>15</cp:revision>
  <dcterms:created xsi:type="dcterms:W3CDTF">2006-08-16T00:00:00Z</dcterms:created>
  <dcterms:modified xsi:type="dcterms:W3CDTF">2016-04-12T22:48:13Z</dcterms:modified>
</cp:coreProperties>
</file>