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CE3-56F6-4BBF-826E-AA93A815927C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436D-1B6A-4508-98DA-D8674FC29F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1489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CE3-56F6-4BBF-826E-AA93A815927C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436D-1B6A-4508-98DA-D8674FC29F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599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CE3-56F6-4BBF-826E-AA93A815927C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436D-1B6A-4508-98DA-D8674FC29F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270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CE3-56F6-4BBF-826E-AA93A815927C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436D-1B6A-4508-98DA-D8674FC29F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1569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CE3-56F6-4BBF-826E-AA93A815927C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436D-1B6A-4508-98DA-D8674FC29F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795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CE3-56F6-4BBF-826E-AA93A815927C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436D-1B6A-4508-98DA-D8674FC29F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0737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CE3-56F6-4BBF-826E-AA93A815927C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436D-1B6A-4508-98DA-D8674FC29F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0679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CE3-56F6-4BBF-826E-AA93A815927C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436D-1B6A-4508-98DA-D8674FC29F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6953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CE3-56F6-4BBF-826E-AA93A815927C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436D-1B6A-4508-98DA-D8674FC29F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3183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CE3-56F6-4BBF-826E-AA93A815927C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436D-1B6A-4508-98DA-D8674FC29F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4104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CE3-56F6-4BBF-826E-AA93A815927C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436D-1B6A-4508-98DA-D8674FC29F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5459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8ACE3-56F6-4BBF-826E-AA93A815927C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0436D-1B6A-4508-98DA-D8674FC29F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4718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46433"/>
              </p:ext>
            </p:extLst>
          </p:nvPr>
        </p:nvGraphicFramePr>
        <p:xfrm>
          <a:off x="1859722" y="2252870"/>
          <a:ext cx="8127999" cy="1514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18267910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43612463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991142793"/>
                    </a:ext>
                  </a:extLst>
                </a:gridCol>
              </a:tblGrid>
              <a:tr h="1514575">
                <a:tc>
                  <a:txBody>
                    <a:bodyPr/>
                    <a:lstStyle/>
                    <a:p>
                      <a:r>
                        <a:rPr lang="hu-HU" dirty="0"/>
                        <a:t>Top to Bottom vertical text</a:t>
                      </a:r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/>
                        <a:t>Bottom to Top vertical text</a:t>
                      </a:r>
                    </a:p>
                    <a:p>
                      <a:endParaRPr lang="hu-HU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Horizontal text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96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1787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2017-04-07T11:52:54Z</dcterms:created>
  <dcterms:modified xsi:type="dcterms:W3CDTF">2017-04-07T11:54:39Z</dcterms:modified>
</cp:coreProperties>
</file>