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9144000" cy="6858000" type="screen4x3"/>
  <p:notesSz cx="7099300" cy="102346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8" d="100"/>
          <a:sy n="78" d="100"/>
        </p:scale>
        <p:origin x="138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ru-RU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/>
          <a:lstStyle/>
          <a:p>
            <a:endParaRPr lang="ru-RU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ru-RU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title text format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/>
          <a:lstStyle/>
          <a:p>
            <a:pPr marL="432000" indent="-324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Click to edit the outline text format</a:t>
            </a:r>
          </a:p>
          <a:p>
            <a:pPr marL="864000" lvl="1" indent="-324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Second Outline Level</a:t>
            </a:r>
          </a:p>
          <a:p>
            <a:pPr marL="1296000" lvl="2" indent="-288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Third Outline Level</a:t>
            </a:r>
          </a:p>
          <a:p>
            <a:pPr marL="1728000" lvl="3" indent="-216000"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Fourth Outline Level</a:t>
            </a:r>
          </a:p>
          <a:p>
            <a:pPr marL="2160000" lvl="4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Fifth Outline Level</a:t>
            </a:r>
          </a:p>
          <a:p>
            <a:pPr marL="2592000" lvl="5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Sixth Outline Level</a:t>
            </a:r>
          </a:p>
          <a:p>
            <a:pPr marL="3024000" lvl="6" indent="-216000"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Seventh Outline Level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&lt;date/time&gt;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&lt;footer&gt;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A33583C1-695A-4AF5-8313-D725FE024F7D}" type="slidenum">
              <a:rPr lang="ru-RU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ru-RU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41" name="Picture 1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 rot="19896003" flipH="1">
            <a:off x="1608047" y="1088363"/>
            <a:ext cx="1701103" cy="17011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31889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DejaVu Sans</vt:lpstr>
      <vt:lpstr>Symbol</vt:lpstr>
      <vt:lpstr>Times New Roman</vt:lpstr>
      <vt:lpstr>Wingdings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Mike Kaganski</dc:creator>
  <dc:description/>
  <cp:lastModifiedBy>Mike Kaganski</cp:lastModifiedBy>
  <cp:revision>2</cp:revision>
  <dcterms:created xsi:type="dcterms:W3CDTF">2016-10-29T13:10:45Z</dcterms:created>
  <dcterms:modified xsi:type="dcterms:W3CDTF">2016-10-29T14:10:28Z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</vt:i4>
  </property>
  <property fmtid="{D5CDD505-2E9C-101B-9397-08002B2CF9AE}" pid="8" name="PresentationFormat">
    <vt:lpwstr>On-screen Show (4:3)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</vt:i4>
  </property>
</Properties>
</file>