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EB795-2458-4719-B242-3A5F85FB823E}" type="datetimeFigureOut">
              <a:rPr lang="hu-HU" smtClean="0"/>
              <a:t>2016.11.08.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EAF49-29AD-484F-9157-D3CA689C87E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2947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1EB795-2458-4719-B242-3A5F85FB823E}" type="datetimeFigureOut">
              <a:rPr lang="hu-HU" smtClean="0"/>
              <a:t>2016.11.08.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3EAF49-29AD-484F-9157-D3CA689C87E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99732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663961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Szélesvásznú</PresentationFormat>
  <Paragraphs>0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Office-téma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ztamas</dc:creator>
  <cp:lastModifiedBy>ztamas</cp:lastModifiedBy>
  <cp:revision>1</cp:revision>
  <dcterms:created xsi:type="dcterms:W3CDTF">2016-11-08T21:14:27Z</dcterms:created>
  <dcterms:modified xsi:type="dcterms:W3CDTF">2016-11-08T21:14:42Z</dcterms:modified>
</cp:coreProperties>
</file>