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8" d="100"/>
          <a:sy n="58" d="100"/>
        </p:scale>
        <p:origin x="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7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B5A45-36C0-480D-9A10-55F66372C357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F2588-9631-4BFC-862D-0FD0EA27A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07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550-D665-4B57-8315-FE52E51375E9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28781-EEBF-4D5C-9B1E-96842CD13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2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FF0000"/>
          </a:solidFill>
          <a:ln>
            <a:solidFill>
              <a:srgbClr val="00B0F0"/>
            </a:solidFill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9550-D665-4B57-8315-FE52E51375E9}" type="datetimeFigureOut">
              <a:rPr lang="en-US" smtClean="0"/>
              <a:t>11/18/2016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28781-EEBF-4D5C-9B1E-96842CD13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8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ln>
            <a:solidFill>
              <a:srgbClr val="0000FF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68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zt</dc:creator>
  <cp:lastModifiedBy>zt</cp:lastModifiedBy>
  <cp:revision>3</cp:revision>
  <dcterms:created xsi:type="dcterms:W3CDTF">2016-11-18T17:20:17Z</dcterms:created>
  <dcterms:modified xsi:type="dcterms:W3CDTF">2016-11-18T17:51:09Z</dcterms:modified>
</cp:coreProperties>
</file>