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B7BF3-29E3-46A6-A07B-E686E16D8F91}" type="datetimeFigureOut">
              <a:rPr lang="hu-HU" smtClean="0"/>
              <a:t>2016.12.06.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537-5743-4969-8AD4-B383146269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968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B7BF3-29E3-46A6-A07B-E686E16D8F91}" type="datetimeFigureOut">
              <a:rPr lang="hu-HU" smtClean="0"/>
              <a:t>2016.12.06.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8537-5743-4969-8AD4-B383146269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673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9223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ztamas</dc:creator>
  <cp:lastModifiedBy>ztamas</cp:lastModifiedBy>
  <cp:revision>2</cp:revision>
  <dcterms:created xsi:type="dcterms:W3CDTF">2016-12-06T20:04:55Z</dcterms:created>
  <dcterms:modified xsi:type="dcterms:W3CDTF">2016-12-06T20:32:46Z</dcterms:modified>
</cp:coreProperties>
</file>