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638E1-B905-4692-9899-5E584EA746C4}" type="datetimeFigureOut">
              <a:rPr lang="en-US" smtClean="0"/>
              <a:t>8/10/2009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47370-F8E2-48D5-BD2A-073115A251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200400" y="685800"/>
            <a:ext cx="2133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Exit-&gt;Magnify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8" dur="123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9" dur="123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10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11" dur="123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12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200400" y="685800"/>
            <a:ext cx="2133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Entrance-&gt;Magnify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全屏显示(4:3)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幻灯片 1</vt:lpstr>
      <vt:lpstr>幻灯片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apple</dc:creator>
  <cp:lastModifiedBy>apple</cp:lastModifiedBy>
  <cp:revision>2</cp:revision>
  <dcterms:created xsi:type="dcterms:W3CDTF">2009-08-10T02:12:57Z</dcterms:created>
  <dcterms:modified xsi:type="dcterms:W3CDTF">2009-08-10T02:14:46Z</dcterms:modified>
</cp:coreProperties>
</file>