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74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B234C-982B-4DC3-BB9F-0C2A360E56B8}" type="datetimeFigureOut">
              <a:rPr lang="en-US" smtClean="0"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46D61-0FCB-40FB-9D34-7E89A02652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4335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B234C-982B-4DC3-BB9F-0C2A360E56B8}" type="datetimeFigureOut">
              <a:rPr lang="en-US" smtClean="0"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46D61-0FCB-40FB-9D34-7E89A02652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346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B234C-982B-4DC3-BB9F-0C2A360E56B8}" type="datetimeFigureOut">
              <a:rPr lang="en-US" smtClean="0"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46D61-0FCB-40FB-9D34-7E89A02652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4394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B234C-982B-4DC3-BB9F-0C2A360E56B8}" type="datetimeFigureOut">
              <a:rPr lang="en-US" smtClean="0"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46D61-0FCB-40FB-9D34-7E89A02652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322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B234C-982B-4DC3-BB9F-0C2A360E56B8}" type="datetimeFigureOut">
              <a:rPr lang="en-US" smtClean="0"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46D61-0FCB-40FB-9D34-7E89A02652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2978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B234C-982B-4DC3-BB9F-0C2A360E56B8}" type="datetimeFigureOut">
              <a:rPr lang="en-US" smtClean="0"/>
              <a:t>1/6/2017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46D61-0FCB-40FB-9D34-7E89A02652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7267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B234C-982B-4DC3-BB9F-0C2A360E56B8}" type="datetimeFigureOut">
              <a:rPr lang="en-US" smtClean="0"/>
              <a:t>1/6/2017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46D61-0FCB-40FB-9D34-7E89A02652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5162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B234C-982B-4DC3-BB9F-0C2A360E56B8}" type="datetimeFigureOut">
              <a:rPr lang="en-US" smtClean="0"/>
              <a:t>1/6/2017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46D61-0FCB-40FB-9D34-7E89A02652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5370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B234C-982B-4DC3-BB9F-0C2A360E56B8}" type="datetimeFigureOut">
              <a:rPr lang="en-US" smtClean="0"/>
              <a:t>1/6/2017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46D61-0FCB-40FB-9D34-7E89A02652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736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B234C-982B-4DC3-BB9F-0C2A360E56B8}" type="datetimeFigureOut">
              <a:rPr lang="en-US" smtClean="0"/>
              <a:t>1/6/2017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46D61-0FCB-40FB-9D34-7E89A02652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55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B234C-982B-4DC3-BB9F-0C2A360E56B8}" type="datetimeFigureOut">
              <a:rPr lang="en-US" smtClean="0"/>
              <a:t>1/6/2017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46D61-0FCB-40FB-9D34-7E89A02652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2884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CB234C-982B-4DC3-BB9F-0C2A360E56B8}" type="datetimeFigureOut">
              <a:rPr lang="en-US" smtClean="0"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546D61-0FCB-40FB-9D34-7E89A02652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8899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91"/>
          <p:cNvSpPr>
            <a:spLocks noChangeArrowheads="1"/>
          </p:cNvSpPr>
          <p:nvPr/>
        </p:nvSpPr>
        <p:spPr bwMode="auto">
          <a:xfrm>
            <a:off x="1203325" y="5083175"/>
            <a:ext cx="6553200" cy="990600"/>
          </a:xfrm>
          <a:prstGeom prst="rect">
            <a:avLst/>
          </a:prstGeom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zh-CN" altLang="en-US">
              <a:latin typeface="Calibri" pitchFamily="34" charset="0"/>
            </a:endParaRPr>
          </a:p>
        </p:txBody>
      </p:sp>
      <p:sp useBgFill="1">
        <p:nvSpPr>
          <p:cNvPr id="1043" name="Rectangle 92"/>
          <p:cNvSpPr>
            <a:spLocks noChangeArrowheads="1"/>
          </p:cNvSpPr>
          <p:nvPr/>
        </p:nvSpPr>
        <p:spPr bwMode="auto">
          <a:xfrm>
            <a:off x="822325" y="3254375"/>
            <a:ext cx="8001000" cy="3276600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lang="zh-CN" altLang="en-US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14359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vmiklos</dc:creator>
  <cp:lastModifiedBy>vmiklos</cp:lastModifiedBy>
  <cp:revision>1</cp:revision>
  <dcterms:created xsi:type="dcterms:W3CDTF">2017-01-06T13:26:43Z</dcterms:created>
  <dcterms:modified xsi:type="dcterms:W3CDTF">2017-01-06T13:26:54Z</dcterms:modified>
</cp:coreProperties>
</file>