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avi" ContentType="video/x-msvide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9BC5-8D19-488B-8790-171E8A0368F9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8F6B-7B1A-497C-8F7B-A51F0DA0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11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9BC5-8D19-488B-8790-171E8A0368F9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8F6B-7B1A-497C-8F7B-A51F0DA0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6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9BC5-8D19-488B-8790-171E8A0368F9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8F6B-7B1A-497C-8F7B-A51F0DA0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17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9BC5-8D19-488B-8790-171E8A0368F9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8F6B-7B1A-497C-8F7B-A51F0DA0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9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9BC5-8D19-488B-8790-171E8A0368F9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8F6B-7B1A-497C-8F7B-A51F0DA0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13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9BC5-8D19-488B-8790-171E8A0368F9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8F6B-7B1A-497C-8F7B-A51F0DA0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3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9BC5-8D19-488B-8790-171E8A0368F9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8F6B-7B1A-497C-8F7B-A51F0DA0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81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9BC5-8D19-488B-8790-171E8A0368F9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8F6B-7B1A-497C-8F7B-A51F0DA0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038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9BC5-8D19-488B-8790-171E8A0368F9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8F6B-7B1A-497C-8F7B-A51F0DA0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58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9BC5-8D19-488B-8790-171E8A0368F9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8F6B-7B1A-497C-8F7B-A51F0DA0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39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9BC5-8D19-488B-8790-171E8A0368F9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8F6B-7B1A-497C-8F7B-A51F0DA0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5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F9BC5-8D19-488B-8790-171E8A0368F9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88F6B-7B1A-497C-8F7B-A51F0DA0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4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avi"/><Relationship Id="rId1" Type="http://schemas.microsoft.com/office/2007/relationships/media" Target="../media/media1.avi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screencast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524000" y="1030288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08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2017-09-06T15:44:45Z</dcterms:created>
  <dcterms:modified xsi:type="dcterms:W3CDTF">2017-09-06T15:44:49Z</dcterms:modified>
</cp:coreProperties>
</file>