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18E8A8-6261-4781-B082-BDE71A295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7BE925-F8C7-4755-AB0A-AD4B64AF3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BFF88B-5381-4368-9915-23787287A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0E3DDC-2A6F-4517-84F0-378F799A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06F0D7-7C85-474D-A0B4-41488D251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324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BD1065-EBB1-48BD-861B-91E42AF3C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329FA1D-BF11-4B93-9E7A-E17AEC9A4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EB1934-3DE0-4659-9AC7-97FE5D4E9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73A2A1-E229-4816-9060-054A0A18E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881933E-7DA1-410B-9253-32844548C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1577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DE80621-09BD-4151-8307-7EDC8D1065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B8F3F9C-C0C7-4C3C-9831-79A6F1725B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3B3A7E-228B-4FA5-9F79-409A0623D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32D91E-0419-40C7-93E2-D28243426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98F812-D2B1-4AAE-8F26-EEC8F1E8E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217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2D55DB-E986-4211-8840-5DDC4592B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4B5AFD-6A0A-4F78-897B-B63A1BA5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F67EF4-EDD8-43F1-BF33-C3062F0EC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02CD66-2D98-4535-9BA2-6DD47E3C4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200547-7ED2-44D1-A613-6BA280287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19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2E7D04-FBED-4C11-A6E8-B8BF6112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0B9F78-A0DD-4130-AD6B-3588962FB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58D8E3-6752-48CE-8F36-2E7C1E734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E27801-501E-4343-B50F-DB50B442B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68EFC8-1B58-402A-915B-A82753934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02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E82E82-377F-480D-B905-8008993EB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83C0C1-73BE-4F96-9F5F-726730916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9A3DDB-92AD-437B-94DF-FBBFF41E6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8DFF39-5D20-4B40-80FC-415D72FE3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2F05CF-5A9C-443C-A759-29297241E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2747B14-9F13-4700-B708-8630C6814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55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248B1-F976-4A14-ABC9-498C28683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54DF8C-6B8B-4FAF-A5EF-397E83E44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972B8AF-59BF-428E-88F5-9553F8E75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39DE656-90E0-4964-B55E-BCA76F0F60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49C2938-42B9-4689-88C3-6DFA3D5B9F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0254DD8-CB41-4BED-82C8-8B91C92A8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DC975F3-73DE-4B5F-9504-10058ECE4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A7904A7-6BEF-4D03-A25E-4F6AA226B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289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BAACA-8B02-42D6-B1EE-D230F9991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71D89BD-B413-4DAA-B558-339593847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C19DCE8-A865-4FE4-ADE2-E74F5946B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3452185-095F-4A59-8078-35FABD94C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4341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0B333B2-E911-484B-B7C9-715863978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0D92C60-1FB8-46D3-8822-2E476F6CE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CD8F0F-D694-4036-9419-C2C9C2FD6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37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3AC687-653C-4915-8114-051CD8944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160866-43DD-4608-A7C8-2FA66AA1D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6E8365-086C-460F-965E-9E97B2CA3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5A7BFE-C672-41E6-A3D8-D280D6879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9F4D35-5852-4F6E-9D2F-29007B1D0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86D1BA8-0CA7-4250-899E-4CE7B438D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612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1876F-6067-474B-937A-5193BDDA9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8FC4FD4-04FD-4892-998B-5750F9B45E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6C3BE8A-F6A7-4B52-B2D3-2DFBDCBE5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DF8DD8-32B1-4845-BF66-E7CA24732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2660D83-AB22-4640-AD95-8B2089A0E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2A1242-66E9-470B-BCF9-8297DC3D0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325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C168132-DFA8-470D-BB61-AFEE53AD8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174A0D0-FF9B-40CF-B0E1-C8167AE3C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0393DE-B08E-4F2A-9F5B-DFB9E97F4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17AFA-4926-443C-9B26-7CAA4A7437D2}" type="datetimeFigureOut">
              <a:rPr lang="de-DE" smtClean="0"/>
              <a:t>23.07.2017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8F2B74-9CFF-415F-AD13-C8706A8FA6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E7FF8E-15FE-4FB6-97F9-ED09CCFC3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7AAB6-7041-4A9D-A6B9-CC27A8087C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285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feil: nach rechts 1">
            <a:extLst>
              <a:ext uri="{FF2B5EF4-FFF2-40B4-BE49-F238E27FC236}">
                <a16:creationId xmlns:a16="http://schemas.microsoft.com/office/drawing/2014/main" id="{A2511F8E-1BB4-422C-9818-E927770D6105}"/>
              </a:ext>
            </a:extLst>
          </p:cNvPr>
          <p:cNvSpPr/>
          <p:nvPr/>
        </p:nvSpPr>
        <p:spPr>
          <a:xfrm rot="2700000" flipH="1">
            <a:off x="2496000" y="2529000"/>
            <a:ext cx="1800000" cy="1800000"/>
          </a:xfrm>
          <a:prstGeom prst="rightArrow">
            <a:avLst/>
          </a:prstGeom>
          <a:gradFill>
            <a:gsLst>
              <a:gs pos="0">
                <a:schemeClr val="accent1"/>
              </a:gs>
              <a:gs pos="100000">
                <a:srgbClr val="FF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Pfeil: nach unten 2">
            <a:extLst>
              <a:ext uri="{FF2B5EF4-FFF2-40B4-BE49-F238E27FC236}">
                <a16:creationId xmlns:a16="http://schemas.microsoft.com/office/drawing/2014/main" id="{DA10D15D-6C04-4B93-8B99-8DE8771B52F6}"/>
              </a:ext>
            </a:extLst>
          </p:cNvPr>
          <p:cNvSpPr>
            <a:spLocks noChangeAspect="1"/>
          </p:cNvSpPr>
          <p:nvPr/>
        </p:nvSpPr>
        <p:spPr>
          <a:xfrm rot="2700000" flipV="1">
            <a:off x="7896000" y="2529000"/>
            <a:ext cx="1800000" cy="1800000"/>
          </a:xfrm>
          <a:prstGeom prst="downArrow">
            <a:avLst/>
          </a:prstGeom>
          <a:gradFill>
            <a:gsLst>
              <a:gs pos="0">
                <a:schemeClr val="accent1"/>
              </a:gs>
              <a:gs pos="100000">
                <a:srgbClr val="FF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2297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Paul</dc:creator>
  <cp:lastModifiedBy>Paul</cp:lastModifiedBy>
  <cp:revision>3</cp:revision>
  <dcterms:created xsi:type="dcterms:W3CDTF">2017-07-23T10:30:35Z</dcterms:created>
  <dcterms:modified xsi:type="dcterms:W3CDTF">2017-07-23T14:29:34Z</dcterms:modified>
</cp:coreProperties>
</file>