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hu-HU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hu-HU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7227360" y="5165280"/>
            <a:ext cx="3195000" cy="39060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hu-HU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F7BCD37-EBB7-457C-9E38-124A8CD42F70}" type="slidenum">
              <a:rPr lang="hu-HU" sz="1400" b="0" strike="noStrike" spc="-1">
                <a:latin typeface="Times New Roman"/>
              </a:rPr>
              <a:t>‹#›</a:t>
            </a:fld>
            <a:endParaRPr lang="hu-H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197640"/>
            <a:ext cx="9071640" cy="1003320"/>
          </a:xfrm>
          <a:prstGeom prst="rect">
            <a:avLst/>
          </a:prstGeom>
          <a:noFill/>
          <a:ln w="57240">
            <a:solidFill>
              <a:srgbClr val="3465A4">
                <a:alpha val="67000"/>
              </a:srgbClr>
            </a:solidFill>
            <a:round/>
          </a:ln>
        </p:spPr>
        <p:txBody>
          <a:bodyPr lIns="28440" tIns="28440" rIns="28440" bIns="28440" anchor="ctr"/>
          <a:lstStyle/>
          <a:p>
            <a:pPr algn="ctr"/>
            <a:r>
              <a:rPr lang="hu-HU" sz="4400" b="0" strike="noStrike" spc="-1">
                <a:latin typeface="Arial"/>
              </a:rPr>
              <a:t>Some Text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DejaVu Sans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ztamas</dc:creator>
  <dc:description/>
  <cp:lastModifiedBy>Windows User</cp:lastModifiedBy>
  <cp:revision>2</cp:revision>
  <dcterms:created xsi:type="dcterms:W3CDTF">2017-08-14T04:44:11Z</dcterms:created>
  <dcterms:modified xsi:type="dcterms:W3CDTF">2018-01-28T02:42:50Z</dcterms:modified>
  <dc:language>hu-HU</dc:language>
</cp:coreProperties>
</file>