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D84C9-EEE2-492B-86D9-D74CA3E8C1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4163-E3AB-4D74-BC3F-C7FDC56A8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2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D84C9-EEE2-492B-86D9-D74CA3E8C1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4163-E3AB-4D74-BC3F-C7FDC56A8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14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D84C9-EEE2-492B-86D9-D74CA3E8C1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4163-E3AB-4D74-BC3F-C7FDC56A8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11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D84C9-EEE2-492B-86D9-D74CA3E8C1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4163-E3AB-4D74-BC3F-C7FDC56A8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619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D84C9-EEE2-492B-86D9-D74CA3E8C1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4163-E3AB-4D74-BC3F-C7FDC56A8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00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D84C9-EEE2-492B-86D9-D74CA3E8C1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4163-E3AB-4D74-BC3F-C7FDC56A8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234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D84C9-EEE2-492B-86D9-D74CA3E8C1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4163-E3AB-4D74-BC3F-C7FDC56A8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15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D84C9-EEE2-492B-86D9-D74CA3E8C1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4163-E3AB-4D74-BC3F-C7FDC56A8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873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D84C9-EEE2-492B-86D9-D74CA3E8C1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4163-E3AB-4D74-BC3F-C7FDC56A8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858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D84C9-EEE2-492B-86D9-D74CA3E8C1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4163-E3AB-4D74-BC3F-C7FDC56A8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50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D84C9-EEE2-492B-86D9-D74CA3E8C1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04163-E3AB-4D74-BC3F-C7FDC56A8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77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D84C9-EEE2-492B-86D9-D74CA3E8C1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04163-E3AB-4D74-BC3F-C7FDC56A8F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44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953491" y="1558636"/>
            <a:ext cx="2795154" cy="1589809"/>
          </a:xfrm>
          <a:prstGeom prst="rect">
            <a:avLst/>
          </a:prstGeom>
          <a:gradFill>
            <a:gsLst>
              <a:gs pos="50000">
                <a:schemeClr val="bg1"/>
              </a:gs>
              <a:gs pos="50000">
                <a:schemeClr val="accent1">
                  <a:lumMod val="10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1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2017-08-28T20:51:49Z</dcterms:created>
  <dcterms:modified xsi:type="dcterms:W3CDTF">2017-08-29T06:12:49Z</dcterms:modified>
</cp:coreProperties>
</file>