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8859200"/>
        <c:axId val="458859592"/>
      </c:barChart>
      <c:catAx>
        <c:axId val="458859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859592"/>
        <c:crosses val="autoZero"/>
        <c:auto val="1"/>
        <c:lblAlgn val="ctr"/>
        <c:lblOffset val="100"/>
        <c:noMultiLvlLbl val="0"/>
      </c:catAx>
      <c:valAx>
        <c:axId val="458859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859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6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6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4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2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1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18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94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9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205DE-1414-4C78-B423-ED15472ECABF}" type="datetimeFigureOut">
              <a:rPr lang="en-US" smtClean="0"/>
              <a:t>8/29/2017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31A54-039F-45C5-B6B0-7374E7F3C3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8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74606480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424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2017-08-29T14:38:30Z</dcterms:created>
  <dcterms:modified xsi:type="dcterms:W3CDTF">2017-08-29T14:38:34Z</dcterms:modified>
</cp:coreProperties>
</file>