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8" autoAdjust="0"/>
    <p:restoredTop sz="94660"/>
  </p:normalViewPr>
  <p:slideViewPr>
    <p:cSldViewPr snapToGrid="0">
      <p:cViewPr varScale="1">
        <p:scale>
          <a:sx n="45" d="100"/>
          <a:sy n="45" d="100"/>
        </p:scale>
        <p:origin x="66" y="15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8220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41394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407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53704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4265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4920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70643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291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0888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3372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0949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00DDE-C635-42E7-8609-E4A6F527DE1A}" type="datetimeFigureOut">
              <a:rPr lang="en-US" smtClean="0"/>
              <a:t>11/29/2016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725EC-63BF-4632-8A67-908421CB144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7608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690949" y="1045029"/>
            <a:ext cx="2612571" cy="1750422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737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hlink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luke</dc:creator>
  <cp:lastModifiedBy>luke</cp:lastModifiedBy>
  <cp:revision>1</cp:revision>
  <dcterms:created xsi:type="dcterms:W3CDTF">2016-11-29T22:31:09Z</dcterms:created>
  <dcterms:modified xsi:type="dcterms:W3CDTF">2016-11-29T22:34:11Z</dcterms:modified>
</cp:coreProperties>
</file>