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0" d="100"/>
          <a:sy n="400" d="100"/>
        </p:scale>
        <p:origin x="9558" y="75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3107-5250-4DF9-AE52-675AAD019825}" type="datetimeFigureOut">
              <a:rPr lang="es-ES" smtClean="0"/>
              <a:t>12/10/2017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4ACD-A431-47E6-B842-A4EBF2794B5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1553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3107-5250-4DF9-AE52-675AAD019825}" type="datetimeFigureOut">
              <a:rPr lang="es-ES" smtClean="0"/>
              <a:t>12/10/2017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4ACD-A431-47E6-B842-A4EBF2794B5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2067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3107-5250-4DF9-AE52-675AAD019825}" type="datetimeFigureOut">
              <a:rPr lang="es-ES" smtClean="0"/>
              <a:t>12/10/2017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4ACD-A431-47E6-B842-A4EBF2794B5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6291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3107-5250-4DF9-AE52-675AAD019825}" type="datetimeFigureOut">
              <a:rPr lang="es-ES" smtClean="0"/>
              <a:t>12/10/2017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4ACD-A431-47E6-B842-A4EBF2794B5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8729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3107-5250-4DF9-AE52-675AAD019825}" type="datetimeFigureOut">
              <a:rPr lang="es-ES" smtClean="0"/>
              <a:t>12/10/2017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4ACD-A431-47E6-B842-A4EBF2794B5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9924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3107-5250-4DF9-AE52-675AAD019825}" type="datetimeFigureOut">
              <a:rPr lang="es-ES" smtClean="0"/>
              <a:t>12/10/2017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4ACD-A431-47E6-B842-A4EBF2794B5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37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3107-5250-4DF9-AE52-675AAD019825}" type="datetimeFigureOut">
              <a:rPr lang="es-ES" smtClean="0"/>
              <a:t>12/10/2017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4ACD-A431-47E6-B842-A4EBF2794B5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4061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3107-5250-4DF9-AE52-675AAD019825}" type="datetimeFigureOut">
              <a:rPr lang="es-ES" smtClean="0"/>
              <a:t>12/10/2017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4ACD-A431-47E6-B842-A4EBF2794B5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6685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3107-5250-4DF9-AE52-675AAD019825}" type="datetimeFigureOut">
              <a:rPr lang="es-ES" smtClean="0"/>
              <a:t>12/10/2017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4ACD-A431-47E6-B842-A4EBF2794B5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6274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3107-5250-4DF9-AE52-675AAD019825}" type="datetimeFigureOut">
              <a:rPr lang="es-ES" smtClean="0"/>
              <a:t>12/10/2017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4ACD-A431-47E6-B842-A4EBF2794B5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305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3107-5250-4DF9-AE52-675AAD019825}" type="datetimeFigureOut">
              <a:rPr lang="es-ES" smtClean="0"/>
              <a:t>12/10/2017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4ACD-A431-47E6-B842-A4EBF2794B5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480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23107-5250-4DF9-AE52-675AAD019825}" type="datetimeFigureOut">
              <a:rPr lang="es-ES" smtClean="0"/>
              <a:t>12/10/2017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94ACD-A431-47E6-B842-A4EBF2794B5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3496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0 Imagen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Grayscale pencilSize="8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567" y="3397567"/>
            <a:ext cx="62865" cy="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8003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jaragunde</dc:creator>
  <cp:lastModifiedBy>jaragunde</cp:lastModifiedBy>
  <cp:revision>3</cp:revision>
  <dcterms:created xsi:type="dcterms:W3CDTF">2017-10-12T15:02:02Z</dcterms:created>
  <dcterms:modified xsi:type="dcterms:W3CDTF">2017-10-12T16:30:52Z</dcterms:modified>
</cp:coreProperties>
</file>