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3976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471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064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864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680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393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221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9756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489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9676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16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283D3-6DE2-4151-83FA-2EBEA4DABFEF}" type="datetimeFigureOut">
              <a:rPr lang="es-ES" smtClean="0"/>
              <a:t>14/11/2017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F794C-7954-4BC8-BA86-958352E05FC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378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3"/>
          <p:cNvSpPr/>
          <p:nvPr/>
        </p:nvSpPr>
        <p:spPr>
          <a:xfrm>
            <a:off x="3995936" y="2276872"/>
            <a:ext cx="1771135" cy="93911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회전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4933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xisco</dc:creator>
  <cp:lastModifiedBy>xisco</cp:lastModifiedBy>
  <cp:revision>1</cp:revision>
  <dcterms:created xsi:type="dcterms:W3CDTF">2017-11-14T10:00:36Z</dcterms:created>
  <dcterms:modified xsi:type="dcterms:W3CDTF">2017-11-14T10:01:25Z</dcterms:modified>
</cp:coreProperties>
</file>