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02" d="100"/>
          <a:sy n="102" d="100"/>
        </p:scale>
        <p:origin x="-1608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28C162-8476-3C44-8D95-21F49674A1B1}" type="datetimeFigureOut">
              <a:rPr lang="en-US" smtClean="0"/>
              <a:t>11-8-9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6B8B5-0338-CF43-9F02-ECE8976659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80663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28C162-8476-3C44-8D95-21F49674A1B1}" type="datetimeFigureOut">
              <a:rPr lang="en-US" smtClean="0"/>
              <a:t>11-8-9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6B8B5-0338-CF43-9F02-ECE8976659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20190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28C162-8476-3C44-8D95-21F49674A1B1}" type="datetimeFigureOut">
              <a:rPr lang="en-US" smtClean="0"/>
              <a:t>11-8-9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6B8B5-0338-CF43-9F02-ECE8976659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52920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28C162-8476-3C44-8D95-21F49674A1B1}" type="datetimeFigureOut">
              <a:rPr lang="en-US" smtClean="0"/>
              <a:t>11-8-9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6B8B5-0338-CF43-9F02-ECE8976659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95205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28C162-8476-3C44-8D95-21F49674A1B1}" type="datetimeFigureOut">
              <a:rPr lang="en-US" smtClean="0"/>
              <a:t>11-8-9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6B8B5-0338-CF43-9F02-ECE8976659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82192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28C162-8476-3C44-8D95-21F49674A1B1}" type="datetimeFigureOut">
              <a:rPr lang="en-US" smtClean="0"/>
              <a:t>11-8-9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6B8B5-0338-CF43-9F02-ECE8976659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52055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28C162-8476-3C44-8D95-21F49674A1B1}" type="datetimeFigureOut">
              <a:rPr lang="en-US" smtClean="0"/>
              <a:t>11-8-9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6B8B5-0338-CF43-9F02-ECE8976659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13579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28C162-8476-3C44-8D95-21F49674A1B1}" type="datetimeFigureOut">
              <a:rPr lang="en-US" smtClean="0"/>
              <a:t>11-8-9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6B8B5-0338-CF43-9F02-ECE8976659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43748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28C162-8476-3C44-8D95-21F49674A1B1}" type="datetimeFigureOut">
              <a:rPr lang="en-US" smtClean="0"/>
              <a:t>11-8-9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6B8B5-0338-CF43-9F02-ECE8976659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39698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28C162-8476-3C44-8D95-21F49674A1B1}" type="datetimeFigureOut">
              <a:rPr lang="en-US" smtClean="0"/>
              <a:t>11-8-9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6B8B5-0338-CF43-9F02-ECE8976659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83407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28C162-8476-3C44-8D95-21F49674A1B1}" type="datetimeFigureOut">
              <a:rPr lang="en-US" smtClean="0"/>
              <a:t>11-8-9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6B8B5-0338-CF43-9F02-ECE8976659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06732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28C162-8476-3C44-8D95-21F49674A1B1}" type="datetimeFigureOut">
              <a:rPr lang="en-US" smtClean="0"/>
              <a:t>11-8-9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D6B8B5-0338-CF43-9F02-ECE8976659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00592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141642" y="1705939"/>
            <a:ext cx="1917516" cy="1045977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Test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4781339" y="2764368"/>
            <a:ext cx="1917516" cy="1045977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Test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2141642" y="3925390"/>
            <a:ext cx="1917516" cy="1045977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Test</a:t>
            </a:r>
            <a:endParaRPr lang="en-US" dirty="0"/>
          </a:p>
        </p:txBody>
      </p:sp>
      <p:cxnSp>
        <p:nvCxnSpPr>
          <p:cNvPr id="8" name="Straight Arrow Connector 7"/>
          <p:cNvCxnSpPr>
            <a:stCxn id="4" idx="3"/>
            <a:endCxn id="5" idx="1"/>
          </p:cNvCxnSpPr>
          <p:nvPr/>
        </p:nvCxnSpPr>
        <p:spPr>
          <a:xfrm>
            <a:off x="4059158" y="2228928"/>
            <a:ext cx="722181" cy="1058429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>
            <a:stCxn id="6" idx="3"/>
            <a:endCxn id="5" idx="1"/>
          </p:cNvCxnSpPr>
          <p:nvPr/>
        </p:nvCxnSpPr>
        <p:spPr>
          <a:xfrm flipV="1">
            <a:off x="4059158" y="3287357"/>
            <a:ext cx="722181" cy="116102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>
            <a:stCxn id="4" idx="2"/>
            <a:endCxn id="6" idx="0"/>
          </p:cNvCxnSpPr>
          <p:nvPr/>
        </p:nvCxnSpPr>
        <p:spPr>
          <a:xfrm>
            <a:off x="3100400" y="2751916"/>
            <a:ext cx="0" cy="1173474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313188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3</Words>
  <Application>Microsoft Macintosh PowerPoint</Application>
  <PresentationFormat>On-screen Show (4:3)</PresentationFormat>
  <Paragraphs>3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Cong Ling</dc:creator>
  <cp:lastModifiedBy>Cong Ling</cp:lastModifiedBy>
  <cp:revision>1</cp:revision>
  <dcterms:created xsi:type="dcterms:W3CDTF">2011-08-09T03:04:05Z</dcterms:created>
  <dcterms:modified xsi:type="dcterms:W3CDTF">2011-08-09T03:05:10Z</dcterms:modified>
</cp:coreProperties>
</file>