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36303-B127-427B-8026-BD5A6C1C5058}" type="datetimeFigureOut">
              <a:rPr lang="de-DE" smtClean="0"/>
              <a:pPr/>
              <a:t>05.01.2018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DE353F-C1B3-491E-BFDC-053608F35D50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43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6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6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6">
                  <a:lumMod val="40000"/>
                  <a:lumOff val="60000"/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lussdiagramm: Magnetplattenspeicher 7"/>
          <p:cNvSpPr/>
          <p:nvPr userDrawn="1"/>
        </p:nvSpPr>
        <p:spPr>
          <a:xfrm>
            <a:off x="1357290" y="5000636"/>
            <a:ext cx="1214446" cy="107157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Eingekerbter Pfeil nach rechts 8"/>
          <p:cNvSpPr/>
          <p:nvPr userDrawn="1"/>
        </p:nvSpPr>
        <p:spPr>
          <a:xfrm>
            <a:off x="3071802" y="5357826"/>
            <a:ext cx="11430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Flussdiagramm: Datenträger mit direktem Zugriff 9"/>
          <p:cNvSpPr/>
          <p:nvPr userDrawn="1"/>
        </p:nvSpPr>
        <p:spPr>
          <a:xfrm>
            <a:off x="4857752" y="5214950"/>
            <a:ext cx="1500198" cy="857256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Flussdiagramm: Lochstreifen 10"/>
          <p:cNvSpPr/>
          <p:nvPr userDrawn="1"/>
        </p:nvSpPr>
        <p:spPr>
          <a:xfrm>
            <a:off x="6858016" y="5357826"/>
            <a:ext cx="1714512" cy="78581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ige Legende 11"/>
          <p:cNvSpPr/>
          <p:nvPr userDrawn="1"/>
        </p:nvSpPr>
        <p:spPr>
          <a:xfrm>
            <a:off x="642910" y="4143380"/>
            <a:ext cx="1143008" cy="285752"/>
          </a:xfrm>
          <a:prstGeom prst="wedgeRectCallout">
            <a:avLst>
              <a:gd name="adj1" fmla="val 204620"/>
              <a:gd name="adj2" fmla="val 3700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AF60B-B7C8-4BC8-A280-EDFE0249A88A}" type="datetimeFigureOut">
              <a:rPr lang="en-US" smtClean="0"/>
              <a:pPr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0B349-0116-4098-A21D-C5A97E3541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„Considering WordArt“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gradFill flip="none" rotWithShape="1">
            <a:gsLst>
              <a:gs pos="0">
                <a:schemeClr val="accent5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rect">
                <a:fillToRect l="50000" t="50000" r="50000" b="50000"/>
              </a:path>
              <a:tileRect/>
            </a:gradFill>
          </a:ln>
        </p:spPr>
        <p:txBody>
          <a:bodyPr/>
          <a:lstStyle/>
          <a:p>
            <a:r>
              <a:rPr lang="de-DE" dirty="0" smtClean="0"/>
              <a:t>Gradient Fill elements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14414" y="285728"/>
            <a:ext cx="642611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Word Art Perspective</a:t>
            </a:r>
            <a:b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</a:b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(shadow)</a:t>
            </a:r>
          </a:p>
        </p:txBody>
      </p:sp>
      <p:sp>
        <p:nvSpPr>
          <p:cNvPr id="5" name="Rectangle 4"/>
          <p:cNvSpPr/>
          <p:nvPr/>
        </p:nvSpPr>
        <p:spPr>
          <a:xfrm>
            <a:off x="357158" y="5715016"/>
            <a:ext cx="8467318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TriangleInverted">
              <a:avLst/>
            </a:prstTxWarp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Test solid line border; text fill</a:t>
            </a:r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910" y="642918"/>
            <a:ext cx="2826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Text Wave 1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71472" y="1857364"/>
            <a:ext cx="2826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algn="ctr"/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Text Wave 2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72132" y="428604"/>
            <a:ext cx="2826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oubleWave1">
              <a:avLst/>
            </a:prstTxWarp>
            <a:spAutoFit/>
          </a:bodyPr>
          <a:lstStyle/>
          <a:p>
            <a:pPr algn="ctr"/>
            <a:r>
              <a:rPr lang="de-DE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Double</a:t>
            </a:r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Wave 1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95970" y="1938326"/>
            <a:ext cx="2826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4">
              <a:avLst/>
            </a:prstTxWarp>
            <a:spAutoFit/>
          </a:bodyPr>
          <a:lstStyle/>
          <a:p>
            <a:pPr algn="ctr"/>
            <a:r>
              <a:rPr lang="de-DE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Double</a:t>
            </a:r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Wave 2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2910" y="3714752"/>
            <a:ext cx="2826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/>
            </a:prstTxWarp>
            <a:spAutoFit/>
          </a:bodyPr>
          <a:lstStyle/>
          <a:p>
            <a:pPr algn="ctr"/>
            <a:r>
              <a:rPr lang="de-DE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Can Up</a:t>
            </a:r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57818" y="3643314"/>
            <a:ext cx="2826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Down">
              <a:avLst/>
            </a:prstTxWarp>
            <a:spAutoFit/>
          </a:bodyPr>
          <a:lstStyle/>
          <a:p>
            <a:pPr algn="ctr"/>
            <a:r>
              <a:rPr lang="de-DE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Can Down</a:t>
            </a:r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0034" y="5143512"/>
            <a:ext cx="2826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RingInside">
              <a:avLst/>
            </a:prstTxWarp>
            <a:spAutoFit/>
          </a:bodyPr>
          <a:lstStyle/>
          <a:p>
            <a:pPr algn="ctr"/>
            <a:r>
              <a:rPr lang="de-DE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Ring Inside</a:t>
            </a:r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57818" y="5072074"/>
            <a:ext cx="2826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RingOutside">
              <a:avLst/>
            </a:prstTxWarp>
            <a:spAutoFit/>
          </a:bodyPr>
          <a:lstStyle/>
          <a:p>
            <a:pPr algn="ctr"/>
            <a:r>
              <a:rPr lang="de-DE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Ring outside</a:t>
            </a:r>
            <a:r>
              <a:rPr lang="de-DE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3" name="Rectangle 1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Test solid line border; text fill </a:t>
            </a:r>
            <a:endParaRPr 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2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 rechteckige Legende 1"/>
          <p:cNvSpPr/>
          <p:nvPr/>
        </p:nvSpPr>
        <p:spPr>
          <a:xfrm>
            <a:off x="1214414" y="1071546"/>
            <a:ext cx="1285884" cy="785818"/>
          </a:xfrm>
          <a:prstGeom prst="wedgeRoundRectCallout">
            <a:avLst>
              <a:gd name="adj1" fmla="val -85934"/>
              <a:gd name="adj2" fmla="val 114945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Callout</a:t>
            </a:r>
            <a:r>
              <a:rPr lang="de-DE" dirty="0" smtClean="0"/>
              <a:t> (</a:t>
            </a:r>
            <a:r>
              <a:rPr lang="de-DE" dirty="0" err="1" smtClean="0"/>
              <a:t>Adjusted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3" name="Abgerundete rechteckige Legende 2"/>
          <p:cNvSpPr/>
          <p:nvPr/>
        </p:nvSpPr>
        <p:spPr>
          <a:xfrm>
            <a:off x="3428992" y="857232"/>
            <a:ext cx="1643074" cy="642942"/>
          </a:xfrm>
          <a:prstGeom prst="wedgeRoundRectCallout">
            <a:avLst>
              <a:gd name="adj1" fmla="val -18482"/>
              <a:gd name="adj2" fmla="val 1686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Callout</a:t>
            </a:r>
            <a:r>
              <a:rPr lang="de-DE" dirty="0" smtClean="0"/>
              <a:t> (</a:t>
            </a:r>
            <a:r>
              <a:rPr lang="de-DE" dirty="0" err="1" smtClean="0"/>
              <a:t>Adjusted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4" name="Wolkenförmige Legende 3"/>
          <p:cNvSpPr/>
          <p:nvPr/>
        </p:nvSpPr>
        <p:spPr>
          <a:xfrm>
            <a:off x="6357950" y="1071546"/>
            <a:ext cx="2000264" cy="928694"/>
          </a:xfrm>
          <a:prstGeom prst="cloudCallout">
            <a:avLst>
              <a:gd name="adj1" fmla="val -34998"/>
              <a:gd name="adj2" fmla="val 1082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Callout</a:t>
            </a:r>
            <a:r>
              <a:rPr lang="de-DE" dirty="0" smtClean="0"/>
              <a:t> (</a:t>
            </a:r>
            <a:r>
              <a:rPr lang="de-DE" dirty="0" err="1" smtClean="0"/>
              <a:t>Adjusted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5" name="Pfeil nach rechts 4"/>
          <p:cNvSpPr/>
          <p:nvPr/>
        </p:nvSpPr>
        <p:spPr>
          <a:xfrm>
            <a:off x="642910" y="3929066"/>
            <a:ext cx="1928826" cy="642942"/>
          </a:xfrm>
          <a:prstGeom prst="rightArrow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Arrow + </a:t>
            </a:r>
            <a:r>
              <a:rPr lang="de-DE" dirty="0" err="1" smtClean="0">
                <a:solidFill>
                  <a:schemeClr val="tx1"/>
                </a:solidFill>
              </a:rPr>
              <a:t>Texture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Parallelogramm 6"/>
          <p:cNvSpPr/>
          <p:nvPr/>
        </p:nvSpPr>
        <p:spPr>
          <a:xfrm>
            <a:off x="3786182" y="3857628"/>
            <a:ext cx="2714644" cy="1000132"/>
          </a:xfrm>
          <a:prstGeom prst="parallelogram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chemeClr val="tx1"/>
            </a:solidFill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aute 7">
            <a:hlinkClick r:id="" action="ppaction://noaction">
              <a:snd r:embed="rId3" name="chimes.wav"/>
            </a:hlinkClick>
          </p:cNvPr>
          <p:cNvSpPr/>
          <p:nvPr/>
        </p:nvSpPr>
        <p:spPr>
          <a:xfrm>
            <a:off x="1643042" y="5357826"/>
            <a:ext cx="2071702" cy="107157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With</a:t>
            </a:r>
            <a:r>
              <a:rPr lang="de-DE" dirty="0" smtClean="0"/>
              <a:t> Action (Sound) </a:t>
            </a:r>
            <a:endParaRPr lang="de-DE" dirty="0"/>
          </a:p>
        </p:txBody>
      </p:sp>
      <p:sp>
        <p:nvSpPr>
          <p:cNvPr id="9" name="Torte 8"/>
          <p:cNvSpPr/>
          <p:nvPr/>
        </p:nvSpPr>
        <p:spPr>
          <a:xfrm>
            <a:off x="6858016" y="5429264"/>
            <a:ext cx="1571636" cy="928694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0" name="&quot;Nein&quot;-Symbol 9"/>
          <p:cNvSpPr/>
          <p:nvPr/>
        </p:nvSpPr>
        <p:spPr>
          <a:xfrm>
            <a:off x="7358082" y="3429000"/>
            <a:ext cx="1271590" cy="1200152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7" name="Form 16"/>
          <p:cNvCxnSpPr>
            <a:stCxn id="8" idx="3"/>
            <a:endCxn id="7" idx="4"/>
          </p:cNvCxnSpPr>
          <p:nvPr/>
        </p:nvCxnSpPr>
        <p:spPr>
          <a:xfrm flipV="1">
            <a:off x="3714744" y="4857760"/>
            <a:ext cx="1428760" cy="1035851"/>
          </a:xfrm>
          <a:prstGeom prst="curvedConnector2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Ungleich 17"/>
          <p:cNvSpPr/>
          <p:nvPr/>
        </p:nvSpPr>
        <p:spPr>
          <a:xfrm>
            <a:off x="1643042" y="2643182"/>
            <a:ext cx="2000264" cy="785818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9" name="Stern mit 4 Zacken 18"/>
          <p:cNvSpPr/>
          <p:nvPr/>
        </p:nvSpPr>
        <p:spPr>
          <a:xfrm>
            <a:off x="5072066" y="2357430"/>
            <a:ext cx="1357322" cy="1071570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Shapes on Master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 smtClean="0"/>
              <a:t>Text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Text</a:t>
            </a:r>
          </a:p>
          <a:p>
            <a:endParaRPr lang="de-DE" dirty="0"/>
          </a:p>
        </p:txBody>
      </p:sp>
      <p:sp>
        <p:nvSpPr>
          <p:cNvPr id="5" name="Textfeld 4"/>
          <p:cNvSpPr txBox="1"/>
          <p:nvPr/>
        </p:nvSpPr>
        <p:spPr>
          <a:xfrm>
            <a:off x="3357554" y="3071810"/>
            <a:ext cx="4143404" cy="369332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19050"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 rtlCol="0">
            <a:spAutoFit/>
          </a:bodyPr>
          <a:lstStyle/>
          <a:p>
            <a:r>
              <a:rPr lang="de-DE" dirty="0" err="1" smtClean="0"/>
              <a:t>Textbox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Radial Gradient </a:t>
            </a:r>
            <a:r>
              <a:rPr lang="de-DE" dirty="0" err="1" smtClean="0"/>
              <a:t>Fill</a:t>
            </a:r>
            <a:endParaRPr lang="de-DE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bg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 smtClean="0"/>
              <a:t>Gradient fill in Backgroung of slide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eptagon 4"/>
          <p:cNvSpPr/>
          <p:nvPr/>
        </p:nvSpPr>
        <p:spPr>
          <a:xfrm>
            <a:off x="500034" y="357166"/>
            <a:ext cx="1143008" cy="1571636"/>
          </a:xfrm>
          <a:prstGeom prst="hept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ecagon 5"/>
          <p:cNvSpPr/>
          <p:nvPr/>
        </p:nvSpPr>
        <p:spPr>
          <a:xfrm>
            <a:off x="1928794" y="357166"/>
            <a:ext cx="2000264" cy="1785950"/>
          </a:xfrm>
          <a:prstGeom prst="dec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decagon 6"/>
          <p:cNvSpPr/>
          <p:nvPr/>
        </p:nvSpPr>
        <p:spPr>
          <a:xfrm>
            <a:off x="4143372" y="428604"/>
            <a:ext cx="1928826" cy="1643074"/>
          </a:xfrm>
          <a:prstGeom prst="dodecag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e 7"/>
          <p:cNvSpPr/>
          <p:nvPr/>
        </p:nvSpPr>
        <p:spPr>
          <a:xfrm>
            <a:off x="6429388" y="357166"/>
            <a:ext cx="1357322" cy="1143008"/>
          </a:xfrm>
          <a:prstGeom prst="pi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ardrop 8"/>
          <p:cNvSpPr/>
          <p:nvPr/>
        </p:nvSpPr>
        <p:spPr>
          <a:xfrm>
            <a:off x="7143768" y="1643050"/>
            <a:ext cx="1357322" cy="1285884"/>
          </a:xfrm>
          <a:prstGeom prst="teardrop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ame 9"/>
          <p:cNvSpPr/>
          <p:nvPr/>
        </p:nvSpPr>
        <p:spPr>
          <a:xfrm>
            <a:off x="357158" y="2428868"/>
            <a:ext cx="2357454" cy="1714512"/>
          </a:xfrm>
          <a:prstGeom prst="fram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Half Frame 10"/>
          <p:cNvSpPr/>
          <p:nvPr/>
        </p:nvSpPr>
        <p:spPr>
          <a:xfrm>
            <a:off x="3071802" y="2428868"/>
            <a:ext cx="928694" cy="1500198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L-Shape 11"/>
          <p:cNvSpPr/>
          <p:nvPr/>
        </p:nvSpPr>
        <p:spPr>
          <a:xfrm>
            <a:off x="3643306" y="2928934"/>
            <a:ext cx="500066" cy="2286016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iagonal Stripe 12"/>
          <p:cNvSpPr/>
          <p:nvPr/>
        </p:nvSpPr>
        <p:spPr>
          <a:xfrm>
            <a:off x="4214810" y="2285992"/>
            <a:ext cx="2000264" cy="2000264"/>
          </a:xfrm>
          <a:prstGeom prst="diagStrip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Plaque 13"/>
          <p:cNvSpPr/>
          <p:nvPr/>
        </p:nvSpPr>
        <p:spPr>
          <a:xfrm>
            <a:off x="4572000" y="4071942"/>
            <a:ext cx="1285884" cy="1357322"/>
          </a:xfrm>
          <a:prstGeom prst="plaqu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an 14"/>
          <p:cNvSpPr/>
          <p:nvPr/>
        </p:nvSpPr>
        <p:spPr>
          <a:xfrm>
            <a:off x="6143636" y="2857496"/>
            <a:ext cx="857256" cy="1714512"/>
          </a:xfrm>
          <a:prstGeom prst="can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Bevel 15"/>
          <p:cNvSpPr/>
          <p:nvPr/>
        </p:nvSpPr>
        <p:spPr>
          <a:xfrm>
            <a:off x="500034" y="4572008"/>
            <a:ext cx="2143140" cy="1428760"/>
          </a:xfrm>
          <a:prstGeom prst="beve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nut 16"/>
          <p:cNvSpPr/>
          <p:nvPr/>
        </p:nvSpPr>
        <p:spPr>
          <a:xfrm>
            <a:off x="2928926" y="5429264"/>
            <a:ext cx="1285884" cy="1214446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Block Arc 17"/>
          <p:cNvSpPr/>
          <p:nvPr/>
        </p:nvSpPr>
        <p:spPr>
          <a:xfrm>
            <a:off x="7429520" y="3286124"/>
            <a:ext cx="1214446" cy="1357322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Notched Right Arrow 18"/>
          <p:cNvSpPr/>
          <p:nvPr/>
        </p:nvSpPr>
        <p:spPr>
          <a:xfrm>
            <a:off x="4714876" y="5857892"/>
            <a:ext cx="1285884" cy="642942"/>
          </a:xfrm>
          <a:prstGeom prst="notch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gular Pentagon 19"/>
          <p:cNvSpPr/>
          <p:nvPr/>
        </p:nvSpPr>
        <p:spPr>
          <a:xfrm>
            <a:off x="6500826" y="4857760"/>
            <a:ext cx="1214446" cy="1000132"/>
          </a:xfrm>
          <a:prstGeom prst="pen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80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„Considering WordArt“</vt:lpstr>
      <vt:lpstr>PowerPoint Presentation</vt:lpstr>
      <vt:lpstr>PowerPoint Presentation</vt:lpstr>
      <vt:lpstr>Shapes on Master</vt:lpstr>
      <vt:lpstr>PowerPoint Presentation</vt:lpstr>
      <vt:lpstr>PowerPoint Presentation</vt:lpstr>
    </vt:vector>
  </TitlesOfParts>
  <Company>DIaLOGIKa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WordArt</dc:title>
  <dc:creator>Bettina Fromkorth</dc:creator>
  <cp:lastModifiedBy>xisco</cp:lastModifiedBy>
  <cp:revision>43</cp:revision>
  <dcterms:created xsi:type="dcterms:W3CDTF">2007-12-04T11:43:39Z</dcterms:created>
  <dcterms:modified xsi:type="dcterms:W3CDTF">2018-01-05T12:45:21Z</dcterms:modified>
</cp:coreProperties>
</file>