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7559675" cy="10691813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1" d="100"/>
          <a:sy n="71" d="100"/>
        </p:scale>
        <p:origin x="7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838080" y="365040"/>
            <a:ext cx="10515240" cy="61441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pl-PL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pl-PL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pl-PL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 Light"/>
              </a:rPr>
              <a:t>Kliknij, aby edytować styl</a:t>
            </a:r>
            <a:endParaRPr lang="pl-PL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AF94CE0-E2C4-4E77-8EE7-390A43100D36}" type="datetime">
              <a:rPr lang="pl-PL" sz="1200" b="0" strike="noStrike" spc="-1">
                <a:solidFill>
                  <a:srgbClr val="8B8B8B"/>
                </a:solidFill>
                <a:latin typeface="Calibri"/>
              </a:rPr>
              <a:t>02.02.2018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pl-PL" sz="24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7D0224C7-A79E-4031-9E7C-03163FF64BAE}" type="slidenum">
              <a:rPr lang="pl-PL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pl-PL" sz="12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800" b="0" strike="noStrike" spc="-1">
                <a:solidFill>
                  <a:srgbClr val="000000"/>
                </a:solidFill>
                <a:latin typeface="Calibri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pl-PL" sz="1800" b="0" strike="noStrike" spc="-1">
                <a:solidFill>
                  <a:srgbClr val="000000"/>
                </a:solidFill>
                <a:latin typeface="Calibri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pl-PL" sz="2000" b="0" strike="noStrike" spc="-1">
                <a:solidFill>
                  <a:srgbClr val="000000"/>
                </a:solidFill>
                <a:latin typeface="Calibri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 Light"/>
              </a:rPr>
              <a:t>Standard transition – slow</a:t>
            </a:r>
            <a:endParaRPr lang="pl-PL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 Light"/>
              </a:rPr>
              <a:t>Standard transition – medium</a:t>
            </a:r>
            <a:endParaRPr lang="pl-PL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 Light"/>
              </a:rPr>
              <a:t>Standard transition – fast</a:t>
            </a:r>
            <a:endParaRPr lang="pl-PL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pl-PL" sz="4400" b="0" strike="noStrike" spc="-1" dirty="0" err="1">
                <a:solidFill>
                  <a:srgbClr val="000000"/>
                </a:solidFill>
                <a:latin typeface="Calibri Light"/>
              </a:rPr>
              <a:t>Custom</a:t>
            </a:r>
            <a:r>
              <a:rPr lang="pl-PL" sz="4400" b="0" strike="noStrike" spc="-1" dirty="0">
                <a:solidFill>
                  <a:srgbClr val="000000"/>
                </a:solidFill>
                <a:latin typeface="Calibri Light"/>
              </a:rPr>
              <a:t> </a:t>
            </a:r>
            <a:r>
              <a:rPr lang="pl-PL" sz="4400" b="0" strike="noStrike" spc="-1" dirty="0" err="1">
                <a:solidFill>
                  <a:srgbClr val="000000"/>
                </a:solidFill>
                <a:latin typeface="Calibri Light"/>
              </a:rPr>
              <a:t>transition</a:t>
            </a:r>
            <a:r>
              <a:rPr lang="pl-PL" sz="4400" b="0" strike="noStrike" spc="-1" dirty="0">
                <a:solidFill>
                  <a:srgbClr val="000000"/>
                </a:solidFill>
                <a:latin typeface="Calibri Light"/>
              </a:rPr>
              <a:t> – 0.25 s</a:t>
            </a:r>
            <a:endParaRPr lang="pl-PL" sz="44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>
        <p:fade thruBlk="1"/>
      </p:transition>
    </mc:Choice>
    <mc:Fallback>
      <p:transition>
        <p:fade thruBlk="1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838080" y="365040"/>
            <a:ext cx="10515240" cy="132516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pl-PL" sz="4400" b="0" strike="noStrike" spc="-1">
                <a:solidFill>
                  <a:srgbClr val="000000"/>
                </a:solidFill>
                <a:latin typeface="Calibri Light"/>
              </a:rPr>
              <a:t>Custom transition – 4.25</a:t>
            </a:r>
            <a:endParaRPr lang="pl-PL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250">
        <p:fade thruBlk="1"/>
      </p:transition>
    </mc:Choice>
    <mc:Fallback xmlns="">
      <p:transition spd="slow">
        <p:fade thruBlk="1"/>
      </p:transition>
    </mc:Fallback>
  </mc:AlternateContent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21</Words>
  <Application>Microsoft Office PowerPoint</Application>
  <PresentationFormat>Panoramiczny</PresentationFormat>
  <Paragraphs>5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7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3" baseType="lpstr">
      <vt:lpstr>Arial</vt:lpstr>
      <vt:lpstr>Calibri</vt:lpstr>
      <vt:lpstr>Calibri Light</vt:lpstr>
      <vt:lpstr>DejaVu Sans</vt:lpstr>
      <vt:lpstr>Symbol</vt:lpstr>
      <vt:lpstr>Times New Roman</vt:lpstr>
      <vt:lpstr>Wingdings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Standard transition – slow</dc:title>
  <dc:subject/>
  <dc:creator>Szymon Kłos</dc:creator>
  <dc:description/>
  <cp:lastModifiedBy>Szymon Kłos</cp:lastModifiedBy>
  <cp:revision>4</cp:revision>
  <dcterms:created xsi:type="dcterms:W3CDTF">2018-02-02T08:48:30Z</dcterms:created>
  <dcterms:modified xsi:type="dcterms:W3CDTF">2018-02-02T09:02:24Z</dcterms:modified>
  <dc:language>pl-PL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Panoramiczny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5</vt:i4>
  </property>
</Properties>
</file>